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38"/>
  </p:notesMasterIdLst>
  <p:handoutMasterIdLst>
    <p:handoutMasterId r:id="rId39"/>
  </p:handoutMasterIdLst>
  <p:sldIdLst>
    <p:sldId id="256" r:id="rId5"/>
    <p:sldId id="257" r:id="rId6"/>
    <p:sldId id="258" r:id="rId7"/>
    <p:sldId id="259" r:id="rId8"/>
    <p:sldId id="260" r:id="rId9"/>
    <p:sldId id="279" r:id="rId10"/>
    <p:sldId id="292" r:id="rId11"/>
    <p:sldId id="280" r:id="rId12"/>
    <p:sldId id="261" r:id="rId13"/>
    <p:sldId id="262" r:id="rId14"/>
    <p:sldId id="263" r:id="rId15"/>
    <p:sldId id="264" r:id="rId16"/>
    <p:sldId id="281" r:id="rId17"/>
    <p:sldId id="282" r:id="rId18"/>
    <p:sldId id="283" r:id="rId19"/>
    <p:sldId id="289" r:id="rId20"/>
    <p:sldId id="285" r:id="rId21"/>
    <p:sldId id="286" r:id="rId22"/>
    <p:sldId id="287" r:id="rId23"/>
    <p:sldId id="288" r:id="rId24"/>
    <p:sldId id="267" r:id="rId25"/>
    <p:sldId id="270" r:id="rId26"/>
    <p:sldId id="290" r:id="rId27"/>
    <p:sldId id="291" r:id="rId28"/>
    <p:sldId id="273" r:id="rId29"/>
    <p:sldId id="278" r:id="rId30"/>
    <p:sldId id="274" r:id="rId31"/>
    <p:sldId id="293" r:id="rId32"/>
    <p:sldId id="294" r:id="rId33"/>
    <p:sldId id="295" r:id="rId34"/>
    <p:sldId id="296" r:id="rId35"/>
    <p:sldId id="297" r:id="rId36"/>
    <p:sldId id="275"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C6CB7"/>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9C21E44-10FE-AB2E-C776-0A8106B35B50}" v="694" dt="2024-01-19T19:06:14.821"/>
    <p1510:client id="{E02AF50D-0B96-2A89-007D-105160D4900F}" v="279" dt="2024-01-21T16:00:19.928"/>
  </p1510:revLst>
</p1510:revInfo>
</file>

<file path=ppt/tableStyles.xml><?xml version="1.0" encoding="utf-8"?>
<a:tblStyleLst xmlns:a="http://schemas.openxmlformats.org/drawingml/2006/main" def="{5C22544A-7EE6-4342-B048-85BDC9FD1C3A}">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5653" autoAdjust="0"/>
    <p:restoredTop sz="86432" autoAdjust="0"/>
  </p:normalViewPr>
  <p:slideViewPr>
    <p:cSldViewPr snapToGrid="0">
      <p:cViewPr>
        <p:scale>
          <a:sx n="100" d="100"/>
          <a:sy n="100" d="100"/>
        </p:scale>
        <p:origin x="-1157" y="-634"/>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75" d="100"/>
        <a:sy n="75" d="100"/>
      </p:scale>
      <p:origin x="0" y="0"/>
    </p:cViewPr>
  </p:sorterViewPr>
  <p:notesViewPr>
    <p:cSldViewPr snapToGrid="0">
      <p:cViewPr varScale="1">
        <p:scale>
          <a:sx n="65" d="100"/>
          <a:sy n="65" d="100"/>
        </p:scale>
        <p:origin x="3154" y="43"/>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handoutMaster" Target="handoutMasters/handoutMaster1.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8057401-3AC1-41F5-9707-D47B7B827824}"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sr-Latn-RS"/>
        </a:p>
      </dgm:t>
    </dgm:pt>
    <dgm:pt modelId="{5668A47F-E205-4340-9EE7-88D96FE1EB50}">
      <dgm:prSet phldrT="[Tekst]" phldr="0"/>
      <dgm:spPr/>
      <dgm:t>
        <a:bodyPr/>
        <a:lstStyle/>
        <a:p>
          <a:r>
            <a:rPr lang="sr-Latn-RS" dirty="0">
              <a:solidFill>
                <a:srgbClr val="00B0F0"/>
              </a:solidFill>
              <a:latin typeface="Century Gothic Bold"/>
            </a:rPr>
            <a:t>FLEKSIBILNOST</a:t>
          </a:r>
          <a:endParaRPr lang="sr-Latn-RS" dirty="0">
            <a:solidFill>
              <a:srgbClr val="00B0F0"/>
            </a:solidFill>
          </a:endParaRPr>
        </a:p>
      </dgm:t>
    </dgm:pt>
    <dgm:pt modelId="{CDBF08B4-09BC-4FDB-A691-7ECF70D7727C}" type="parTrans" cxnId="{8CFBF747-6C50-40CC-A437-951178A8587A}">
      <dgm:prSet/>
      <dgm:spPr/>
      <dgm:t>
        <a:bodyPr/>
        <a:lstStyle/>
        <a:p>
          <a:endParaRPr lang="sr-Latn-RS"/>
        </a:p>
      </dgm:t>
    </dgm:pt>
    <dgm:pt modelId="{54B0B078-2C60-4041-A16E-E56A5363E13D}" type="sibTrans" cxnId="{8CFBF747-6C50-40CC-A437-951178A8587A}">
      <dgm:prSet/>
      <dgm:spPr/>
      <dgm:t>
        <a:bodyPr/>
        <a:lstStyle/>
        <a:p>
          <a:endParaRPr lang="sr-Latn-RS"/>
        </a:p>
      </dgm:t>
    </dgm:pt>
    <dgm:pt modelId="{BF0855FD-7A07-4D9C-9076-48BCD79552BF}">
      <dgm:prSet phldrT="[Tekst]" phldr="0"/>
      <dgm:spPr/>
      <dgm:t>
        <a:bodyPr/>
        <a:lstStyle/>
        <a:p>
          <a:r>
            <a:rPr lang="sr-Latn-RS" dirty="0">
              <a:solidFill>
                <a:srgbClr val="00B0F0"/>
              </a:solidFill>
              <a:latin typeface="Century Gothic Bold"/>
            </a:rPr>
            <a:t>BRZINA</a:t>
          </a:r>
          <a:endParaRPr lang="sr-Latn-RS" dirty="0">
            <a:solidFill>
              <a:srgbClr val="00B0F0"/>
            </a:solidFill>
          </a:endParaRPr>
        </a:p>
      </dgm:t>
    </dgm:pt>
    <dgm:pt modelId="{F394CFD8-5DD6-4B1C-B95F-11E37485775E}" type="parTrans" cxnId="{2D3B5527-FB0F-495A-95DD-2D228C6F55C3}">
      <dgm:prSet/>
      <dgm:spPr/>
      <dgm:t>
        <a:bodyPr/>
        <a:lstStyle/>
        <a:p>
          <a:endParaRPr lang="sr-Latn-RS"/>
        </a:p>
      </dgm:t>
    </dgm:pt>
    <dgm:pt modelId="{88F63810-EF91-436F-9CBB-DFE039FC9E09}" type="sibTrans" cxnId="{2D3B5527-FB0F-495A-95DD-2D228C6F55C3}">
      <dgm:prSet/>
      <dgm:spPr/>
      <dgm:t>
        <a:bodyPr/>
        <a:lstStyle/>
        <a:p>
          <a:endParaRPr lang="sr-Latn-RS"/>
        </a:p>
      </dgm:t>
    </dgm:pt>
    <dgm:pt modelId="{8A97FD20-AEF9-49D0-ACA2-47CFDB97936E}">
      <dgm:prSet phldrT="[Tekst]" phldr="0"/>
      <dgm:spPr/>
      <dgm:t>
        <a:bodyPr/>
        <a:lstStyle/>
        <a:p>
          <a:pPr rtl="0"/>
          <a:r>
            <a:rPr lang="sr-Latn-RS" dirty="0">
              <a:solidFill>
                <a:srgbClr val="00B0F0"/>
              </a:solidFill>
              <a:latin typeface="Century Gothic Bold"/>
            </a:rPr>
            <a:t>PERZISTENCIJA KEŠA I DISKA</a:t>
          </a:r>
          <a:endParaRPr lang="sr-Latn-RS" dirty="0">
            <a:solidFill>
              <a:srgbClr val="00B0F0"/>
            </a:solidFill>
          </a:endParaRPr>
        </a:p>
      </dgm:t>
    </dgm:pt>
    <dgm:pt modelId="{C306F50C-CA38-49F1-9AF0-3AC3FC99D0D8}" type="parTrans" cxnId="{84A74959-B33E-4877-A549-C3E41058D954}">
      <dgm:prSet/>
      <dgm:spPr/>
      <dgm:t>
        <a:bodyPr/>
        <a:lstStyle/>
        <a:p>
          <a:endParaRPr lang="sr-Latn-RS"/>
        </a:p>
      </dgm:t>
    </dgm:pt>
    <dgm:pt modelId="{4BCC4021-6D01-4FDB-AAFE-824646099E50}" type="sibTrans" cxnId="{84A74959-B33E-4877-A549-C3E41058D954}">
      <dgm:prSet/>
      <dgm:spPr/>
      <dgm:t>
        <a:bodyPr/>
        <a:lstStyle/>
        <a:p>
          <a:endParaRPr lang="sr-Latn-RS"/>
        </a:p>
      </dgm:t>
    </dgm:pt>
    <dgm:pt modelId="{CF50A11D-CEA7-4296-B6B6-629BD017DA14}">
      <dgm:prSet phldrT="[Tekst]" phldr="0"/>
      <dgm:spPr/>
      <dgm:t>
        <a:bodyPr/>
        <a:lstStyle/>
        <a:p>
          <a:pPr rtl="0"/>
          <a:r>
            <a:rPr lang="sr-Latn-RS" dirty="0">
              <a:solidFill>
                <a:srgbClr val="00B0F0"/>
              </a:solidFill>
              <a:latin typeface="Century Gothic Bold"/>
            </a:rPr>
            <a:t>TIPOVI PODATAKA</a:t>
          </a:r>
          <a:endParaRPr lang="sr-Latn-RS" dirty="0">
            <a:solidFill>
              <a:srgbClr val="00B0F0"/>
            </a:solidFill>
          </a:endParaRPr>
        </a:p>
      </dgm:t>
    </dgm:pt>
    <dgm:pt modelId="{39A1B434-B776-4869-B1B6-C947686106FB}" type="parTrans" cxnId="{CE214584-C866-47C8-846D-82ABFCF6901F}">
      <dgm:prSet/>
      <dgm:spPr/>
      <dgm:t>
        <a:bodyPr/>
        <a:lstStyle/>
        <a:p>
          <a:endParaRPr lang="sr-Latn-RS"/>
        </a:p>
      </dgm:t>
    </dgm:pt>
    <dgm:pt modelId="{1690BCCE-B1CA-4136-A59D-A74FEAB524F3}" type="sibTrans" cxnId="{CE214584-C866-47C8-846D-82ABFCF6901F}">
      <dgm:prSet/>
      <dgm:spPr/>
      <dgm:t>
        <a:bodyPr/>
        <a:lstStyle/>
        <a:p>
          <a:endParaRPr lang="sr-Latn-RS"/>
        </a:p>
      </dgm:t>
    </dgm:pt>
    <dgm:pt modelId="{86E6119F-120A-453C-AD44-0F2751DD9993}" type="pres">
      <dgm:prSet presAssocID="{C8057401-3AC1-41F5-9707-D47B7B827824}" presName="diagram" presStyleCnt="0">
        <dgm:presLayoutVars>
          <dgm:dir/>
          <dgm:resizeHandles val="exact"/>
        </dgm:presLayoutVars>
      </dgm:prSet>
      <dgm:spPr/>
    </dgm:pt>
    <dgm:pt modelId="{89B7D73D-CFFD-4E79-9589-178C64F66B4A}" type="pres">
      <dgm:prSet presAssocID="{5668A47F-E205-4340-9EE7-88D96FE1EB50}" presName="node" presStyleLbl="node1" presStyleIdx="0" presStyleCnt="4">
        <dgm:presLayoutVars>
          <dgm:bulletEnabled val="1"/>
        </dgm:presLayoutVars>
      </dgm:prSet>
      <dgm:spPr/>
    </dgm:pt>
    <dgm:pt modelId="{9AC59855-6A67-4F02-A7B0-11FB4C5B33CD}" type="pres">
      <dgm:prSet presAssocID="{54B0B078-2C60-4041-A16E-E56A5363E13D}" presName="sibTrans" presStyleCnt="0"/>
      <dgm:spPr/>
    </dgm:pt>
    <dgm:pt modelId="{2B6EFC79-9F78-4EC0-8F46-F6CDA495CB88}" type="pres">
      <dgm:prSet presAssocID="{BF0855FD-7A07-4D9C-9076-48BCD79552BF}" presName="node" presStyleLbl="node1" presStyleIdx="1" presStyleCnt="4">
        <dgm:presLayoutVars>
          <dgm:bulletEnabled val="1"/>
        </dgm:presLayoutVars>
      </dgm:prSet>
      <dgm:spPr/>
    </dgm:pt>
    <dgm:pt modelId="{F7E93FA7-FF40-4B71-858E-C1D0864DEE95}" type="pres">
      <dgm:prSet presAssocID="{88F63810-EF91-436F-9CBB-DFE039FC9E09}" presName="sibTrans" presStyleCnt="0"/>
      <dgm:spPr/>
    </dgm:pt>
    <dgm:pt modelId="{D1F835D3-E11C-4FFF-A64D-4BC9B8B51094}" type="pres">
      <dgm:prSet presAssocID="{8A97FD20-AEF9-49D0-ACA2-47CFDB97936E}" presName="node" presStyleLbl="node1" presStyleIdx="2" presStyleCnt="4">
        <dgm:presLayoutVars>
          <dgm:bulletEnabled val="1"/>
        </dgm:presLayoutVars>
      </dgm:prSet>
      <dgm:spPr/>
    </dgm:pt>
    <dgm:pt modelId="{EA8519A0-5DCA-4634-A3E1-90C29E045123}" type="pres">
      <dgm:prSet presAssocID="{4BCC4021-6D01-4FDB-AAFE-824646099E50}" presName="sibTrans" presStyleCnt="0"/>
      <dgm:spPr/>
    </dgm:pt>
    <dgm:pt modelId="{3848595E-FDB6-4127-B5CF-774E010DA42D}" type="pres">
      <dgm:prSet presAssocID="{CF50A11D-CEA7-4296-B6B6-629BD017DA14}" presName="node" presStyleLbl="node1" presStyleIdx="3" presStyleCnt="4">
        <dgm:presLayoutVars>
          <dgm:bulletEnabled val="1"/>
        </dgm:presLayoutVars>
      </dgm:prSet>
      <dgm:spPr/>
    </dgm:pt>
  </dgm:ptLst>
  <dgm:cxnLst>
    <dgm:cxn modelId="{2A4DFF03-21E6-43C1-9EFE-D3BD61C5DB04}" type="presOf" srcId="{8A97FD20-AEF9-49D0-ACA2-47CFDB97936E}" destId="{D1F835D3-E11C-4FFF-A64D-4BC9B8B51094}" srcOrd="0" destOrd="0" presId="urn:microsoft.com/office/officeart/2005/8/layout/default"/>
    <dgm:cxn modelId="{7C633014-041D-4A9A-B997-52985007815A}" type="presOf" srcId="{C8057401-3AC1-41F5-9707-D47B7B827824}" destId="{86E6119F-120A-453C-AD44-0F2751DD9993}" srcOrd="0" destOrd="0" presId="urn:microsoft.com/office/officeart/2005/8/layout/default"/>
    <dgm:cxn modelId="{2D3B5527-FB0F-495A-95DD-2D228C6F55C3}" srcId="{C8057401-3AC1-41F5-9707-D47B7B827824}" destId="{BF0855FD-7A07-4D9C-9076-48BCD79552BF}" srcOrd="1" destOrd="0" parTransId="{F394CFD8-5DD6-4B1C-B95F-11E37485775E}" sibTransId="{88F63810-EF91-436F-9CBB-DFE039FC9E09}"/>
    <dgm:cxn modelId="{227B535E-E248-4DF2-9BEE-3535C1368DF3}" type="presOf" srcId="{5668A47F-E205-4340-9EE7-88D96FE1EB50}" destId="{89B7D73D-CFFD-4E79-9589-178C64F66B4A}" srcOrd="0" destOrd="0" presId="urn:microsoft.com/office/officeart/2005/8/layout/default"/>
    <dgm:cxn modelId="{8CFBF747-6C50-40CC-A437-951178A8587A}" srcId="{C8057401-3AC1-41F5-9707-D47B7B827824}" destId="{5668A47F-E205-4340-9EE7-88D96FE1EB50}" srcOrd="0" destOrd="0" parTransId="{CDBF08B4-09BC-4FDB-A691-7ECF70D7727C}" sibTransId="{54B0B078-2C60-4041-A16E-E56A5363E13D}"/>
    <dgm:cxn modelId="{0B63B570-5906-4C96-AAC0-95BD503A371F}" type="presOf" srcId="{CF50A11D-CEA7-4296-B6B6-629BD017DA14}" destId="{3848595E-FDB6-4127-B5CF-774E010DA42D}" srcOrd="0" destOrd="0" presId="urn:microsoft.com/office/officeart/2005/8/layout/default"/>
    <dgm:cxn modelId="{84A74959-B33E-4877-A549-C3E41058D954}" srcId="{C8057401-3AC1-41F5-9707-D47B7B827824}" destId="{8A97FD20-AEF9-49D0-ACA2-47CFDB97936E}" srcOrd="2" destOrd="0" parTransId="{C306F50C-CA38-49F1-9AF0-3AC3FC99D0D8}" sibTransId="{4BCC4021-6D01-4FDB-AAFE-824646099E50}"/>
    <dgm:cxn modelId="{CE214584-C866-47C8-846D-82ABFCF6901F}" srcId="{C8057401-3AC1-41F5-9707-D47B7B827824}" destId="{CF50A11D-CEA7-4296-B6B6-629BD017DA14}" srcOrd="3" destOrd="0" parTransId="{39A1B434-B776-4869-B1B6-C947686106FB}" sibTransId="{1690BCCE-B1CA-4136-A59D-A74FEAB524F3}"/>
    <dgm:cxn modelId="{0AF9C3E6-255B-45FC-A383-9D4AEEEDF08C}" type="presOf" srcId="{BF0855FD-7A07-4D9C-9076-48BCD79552BF}" destId="{2B6EFC79-9F78-4EC0-8F46-F6CDA495CB88}" srcOrd="0" destOrd="0" presId="urn:microsoft.com/office/officeart/2005/8/layout/default"/>
    <dgm:cxn modelId="{95509E15-54C4-44D1-9422-957EF0345EC7}" type="presParOf" srcId="{86E6119F-120A-453C-AD44-0F2751DD9993}" destId="{89B7D73D-CFFD-4E79-9589-178C64F66B4A}" srcOrd="0" destOrd="0" presId="urn:microsoft.com/office/officeart/2005/8/layout/default"/>
    <dgm:cxn modelId="{E47313B5-9ACE-40F5-8038-ABA5AF1AF11E}" type="presParOf" srcId="{86E6119F-120A-453C-AD44-0F2751DD9993}" destId="{9AC59855-6A67-4F02-A7B0-11FB4C5B33CD}" srcOrd="1" destOrd="0" presId="urn:microsoft.com/office/officeart/2005/8/layout/default"/>
    <dgm:cxn modelId="{FF8BA47C-8641-45EA-B043-0BCC97D907F3}" type="presParOf" srcId="{86E6119F-120A-453C-AD44-0F2751DD9993}" destId="{2B6EFC79-9F78-4EC0-8F46-F6CDA495CB88}" srcOrd="2" destOrd="0" presId="urn:microsoft.com/office/officeart/2005/8/layout/default"/>
    <dgm:cxn modelId="{DC3B663A-51BD-42B2-B8BA-B53C293EA4EE}" type="presParOf" srcId="{86E6119F-120A-453C-AD44-0F2751DD9993}" destId="{F7E93FA7-FF40-4B71-858E-C1D0864DEE95}" srcOrd="3" destOrd="0" presId="urn:microsoft.com/office/officeart/2005/8/layout/default"/>
    <dgm:cxn modelId="{62597232-79B7-49AD-B89C-30EF24DC1846}" type="presParOf" srcId="{86E6119F-120A-453C-AD44-0F2751DD9993}" destId="{D1F835D3-E11C-4FFF-A64D-4BC9B8B51094}" srcOrd="4" destOrd="0" presId="urn:microsoft.com/office/officeart/2005/8/layout/default"/>
    <dgm:cxn modelId="{BF52AADB-9139-45D4-9B03-D9B8DAE065F2}" type="presParOf" srcId="{86E6119F-120A-453C-AD44-0F2751DD9993}" destId="{EA8519A0-5DCA-4634-A3E1-90C29E045123}" srcOrd="5" destOrd="0" presId="urn:microsoft.com/office/officeart/2005/8/layout/default"/>
    <dgm:cxn modelId="{C7BCF02C-6ED0-487F-A98B-95CDF8EBEE13}" type="presParOf" srcId="{86E6119F-120A-453C-AD44-0F2751DD9993}" destId="{3848595E-FDB6-4127-B5CF-774E010DA42D}" srcOrd="6"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DCB468B-34F0-4A19-BC62-D2FC66B74A39}"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sr-Latn-RS"/>
        </a:p>
      </dgm:t>
    </dgm:pt>
    <dgm:pt modelId="{3F27CB73-8F1F-4E52-85AB-5BAC73E125E7}">
      <dgm:prSet phldrT="[Tekst]" phldr="0"/>
      <dgm:spPr/>
      <dgm:t>
        <a:bodyPr/>
        <a:lstStyle/>
        <a:p>
          <a:pPr rtl="0"/>
          <a:r>
            <a:rPr lang="sr-Latn-RS" dirty="0">
              <a:latin typeface="Century Gothic Bold"/>
            </a:rPr>
            <a:t>KESIRANJE KOD KLIJENTA</a:t>
          </a:r>
          <a:endParaRPr lang="sr-Latn-RS" dirty="0"/>
        </a:p>
      </dgm:t>
    </dgm:pt>
    <dgm:pt modelId="{99FA4E4C-7885-4113-9066-095F74E2CB93}" type="parTrans" cxnId="{A4DDBC70-8EB6-466A-B43B-290A3577A729}">
      <dgm:prSet/>
      <dgm:spPr/>
      <dgm:t>
        <a:bodyPr/>
        <a:lstStyle/>
        <a:p>
          <a:endParaRPr lang="sr-Latn-RS"/>
        </a:p>
      </dgm:t>
    </dgm:pt>
    <dgm:pt modelId="{D87086B2-62B9-4031-973F-93CF6465CC8C}" type="sibTrans" cxnId="{A4DDBC70-8EB6-466A-B43B-290A3577A729}">
      <dgm:prSet/>
      <dgm:spPr/>
      <dgm:t>
        <a:bodyPr/>
        <a:lstStyle/>
        <a:p>
          <a:endParaRPr lang="sr-Latn-RS"/>
        </a:p>
      </dgm:t>
    </dgm:pt>
    <dgm:pt modelId="{F0F6432A-78F6-41EB-929E-BA1BAEB9CCFC}">
      <dgm:prSet phldrT="[Tekst]" phldr="0"/>
      <dgm:spPr/>
      <dgm:t>
        <a:bodyPr/>
        <a:lstStyle/>
        <a:p>
          <a:r>
            <a:rPr lang="sr-Latn-RS" dirty="0">
              <a:latin typeface="Century Gothic Bold"/>
            </a:rPr>
            <a:t>PIPELINING</a:t>
          </a:r>
          <a:endParaRPr lang="sr-Latn-RS" dirty="0"/>
        </a:p>
      </dgm:t>
    </dgm:pt>
    <dgm:pt modelId="{F837426A-4A0A-4041-96F2-4A1381F611BA}" type="parTrans" cxnId="{6BF194E5-4789-469B-AFD8-477B391091F4}">
      <dgm:prSet/>
      <dgm:spPr/>
      <dgm:t>
        <a:bodyPr/>
        <a:lstStyle/>
        <a:p>
          <a:endParaRPr lang="sr-Latn-RS"/>
        </a:p>
      </dgm:t>
    </dgm:pt>
    <dgm:pt modelId="{18F10CFE-241C-4977-96E3-D6AA6B90773B}" type="sibTrans" cxnId="{6BF194E5-4789-469B-AFD8-477B391091F4}">
      <dgm:prSet/>
      <dgm:spPr/>
      <dgm:t>
        <a:bodyPr/>
        <a:lstStyle/>
        <a:p>
          <a:endParaRPr lang="sr-Latn-RS"/>
        </a:p>
      </dgm:t>
    </dgm:pt>
    <dgm:pt modelId="{98BDCDE4-EF52-4263-A577-E2FB52B068F9}">
      <dgm:prSet phldrT="[Tekst]" phldr="0"/>
      <dgm:spPr/>
      <dgm:t>
        <a:bodyPr/>
        <a:lstStyle/>
        <a:p>
          <a:pPr rtl="0"/>
          <a:r>
            <a:rPr lang="sr-Latn-RS" dirty="0">
              <a:latin typeface="Century Gothic Bold"/>
            </a:rPr>
            <a:t>NOTIFIKACIJE KLJUČEVA</a:t>
          </a:r>
          <a:endParaRPr lang="sr-Latn-RS" dirty="0"/>
        </a:p>
      </dgm:t>
    </dgm:pt>
    <dgm:pt modelId="{BDBF4E1C-488D-4376-9502-31ACE13B4CC4}" type="parTrans" cxnId="{1F2ADCC8-8A29-4100-9D84-DBBBF3F83DB5}">
      <dgm:prSet/>
      <dgm:spPr/>
      <dgm:t>
        <a:bodyPr/>
        <a:lstStyle/>
        <a:p>
          <a:endParaRPr lang="sr-Latn-RS"/>
        </a:p>
      </dgm:t>
    </dgm:pt>
    <dgm:pt modelId="{B06F3D2A-1CC9-4F6A-BB31-66E014666120}" type="sibTrans" cxnId="{1F2ADCC8-8A29-4100-9D84-DBBBF3F83DB5}">
      <dgm:prSet/>
      <dgm:spPr/>
      <dgm:t>
        <a:bodyPr/>
        <a:lstStyle/>
        <a:p>
          <a:endParaRPr lang="sr-Latn-RS"/>
        </a:p>
      </dgm:t>
    </dgm:pt>
    <dgm:pt modelId="{3D8F684B-0765-47C4-8D1E-6E3755308CD4}">
      <dgm:prSet phldrT="[Tekst]" phldr="0"/>
      <dgm:spPr/>
      <dgm:t>
        <a:bodyPr/>
        <a:lstStyle/>
        <a:p>
          <a:r>
            <a:rPr lang="sr-Latn-RS" dirty="0">
              <a:latin typeface="Century Gothic Bold"/>
            </a:rPr>
            <a:t>OBRAZCI</a:t>
          </a:r>
          <a:endParaRPr lang="sr-Latn-RS" dirty="0"/>
        </a:p>
      </dgm:t>
    </dgm:pt>
    <dgm:pt modelId="{94255C8E-5073-4DD1-ACAD-84FFF4F5B22C}" type="parTrans" cxnId="{917ACD25-5F71-4686-B5E9-06C3873EFC38}">
      <dgm:prSet/>
      <dgm:spPr/>
      <dgm:t>
        <a:bodyPr/>
        <a:lstStyle/>
        <a:p>
          <a:endParaRPr lang="sr-Latn-RS"/>
        </a:p>
      </dgm:t>
    </dgm:pt>
    <dgm:pt modelId="{BA5C27A9-674B-44D6-B339-69C80C5274A2}" type="sibTrans" cxnId="{917ACD25-5F71-4686-B5E9-06C3873EFC38}">
      <dgm:prSet/>
      <dgm:spPr/>
      <dgm:t>
        <a:bodyPr/>
        <a:lstStyle/>
        <a:p>
          <a:endParaRPr lang="sr-Latn-RS"/>
        </a:p>
      </dgm:t>
    </dgm:pt>
    <dgm:pt modelId="{5D9F9E7F-4FFA-410A-B75C-5490AFD07946}">
      <dgm:prSet phldrT="[Tekst]" phldr="0"/>
      <dgm:spPr/>
      <dgm:t>
        <a:bodyPr/>
        <a:lstStyle/>
        <a:p>
          <a:r>
            <a:rPr lang="sr-Latn-RS" dirty="0">
              <a:latin typeface="Century Gothic Bold"/>
            </a:rPr>
            <a:t>TRANSAKCIJE</a:t>
          </a:r>
          <a:endParaRPr lang="sr-Latn-RS" dirty="0"/>
        </a:p>
      </dgm:t>
    </dgm:pt>
    <dgm:pt modelId="{C855DF09-6F3F-48AE-AAEF-2560361F1D0F}" type="parTrans" cxnId="{10ED2766-BC8E-45F0-9D54-B3E27163E8D2}">
      <dgm:prSet/>
      <dgm:spPr/>
      <dgm:t>
        <a:bodyPr/>
        <a:lstStyle/>
        <a:p>
          <a:endParaRPr lang="sr-Latn-RS"/>
        </a:p>
      </dgm:t>
    </dgm:pt>
    <dgm:pt modelId="{980D1EA9-1905-4CBB-8849-53AA98E77FCA}" type="sibTrans" cxnId="{10ED2766-BC8E-45F0-9D54-B3E27163E8D2}">
      <dgm:prSet/>
      <dgm:spPr/>
      <dgm:t>
        <a:bodyPr/>
        <a:lstStyle/>
        <a:p>
          <a:endParaRPr lang="sr-Latn-RS"/>
        </a:p>
      </dgm:t>
    </dgm:pt>
    <dgm:pt modelId="{032CB02E-5270-43DD-9FA9-2CE360FA4439}">
      <dgm:prSet phldr="0"/>
      <dgm:spPr/>
      <dgm:t>
        <a:bodyPr/>
        <a:lstStyle/>
        <a:p>
          <a:pPr rtl="0"/>
          <a:r>
            <a:rPr lang="sr-Latn-RS" dirty="0">
              <a:latin typeface="Century Gothic Bold"/>
            </a:rPr>
            <a:t>PUB/SUB</a:t>
          </a:r>
        </a:p>
      </dgm:t>
    </dgm:pt>
    <dgm:pt modelId="{DA7BB5AC-3CC6-4DDF-96F6-F3FA0E14C72D}" type="parTrans" cxnId="{F499F193-1BC0-4CFE-B889-239AF79B1275}">
      <dgm:prSet/>
      <dgm:spPr/>
    </dgm:pt>
    <dgm:pt modelId="{084721DD-78BC-4322-AD18-B8711395399A}" type="sibTrans" cxnId="{F499F193-1BC0-4CFE-B889-239AF79B1275}">
      <dgm:prSet/>
      <dgm:spPr/>
    </dgm:pt>
    <dgm:pt modelId="{5C8A4D2C-5431-44B9-9BC3-440122FA131C}">
      <dgm:prSet phldr="0"/>
      <dgm:spPr/>
      <dgm:t>
        <a:bodyPr/>
        <a:lstStyle/>
        <a:p>
          <a:pPr rtl="0"/>
          <a:r>
            <a:rPr lang="sr-Latn-RS" dirty="0">
              <a:latin typeface="Century Gothic Bold"/>
            </a:rPr>
            <a:t>LUA SKRIPTOVANJE</a:t>
          </a:r>
        </a:p>
      </dgm:t>
    </dgm:pt>
    <dgm:pt modelId="{A14CD4C7-6B08-41A1-AC95-FA48053626CC}" type="parTrans" cxnId="{96A8E049-DEF5-4C4C-A945-55A7E5EC25BC}">
      <dgm:prSet/>
      <dgm:spPr/>
    </dgm:pt>
    <dgm:pt modelId="{07B114FE-1B4A-47D6-B6AB-4982BAD723BE}" type="sibTrans" cxnId="{96A8E049-DEF5-4C4C-A945-55A7E5EC25BC}">
      <dgm:prSet/>
      <dgm:spPr/>
    </dgm:pt>
    <dgm:pt modelId="{AD5F7C3B-1359-4177-B694-781D0053C772}">
      <dgm:prSet phldr="0"/>
      <dgm:spPr/>
      <dgm:t>
        <a:bodyPr/>
        <a:lstStyle/>
        <a:p>
          <a:pPr rtl="0"/>
          <a:r>
            <a:rPr lang="sr-Latn-RS" dirty="0">
              <a:latin typeface="Century Gothic Bold"/>
            </a:rPr>
            <a:t>AUTOMATIC FAILOVER</a:t>
          </a:r>
        </a:p>
      </dgm:t>
    </dgm:pt>
    <dgm:pt modelId="{23EC6EBD-9161-4BC7-80AF-0838FEE533AE}" type="parTrans" cxnId="{29D2AEA2-0262-44E5-8642-9B76C3621531}">
      <dgm:prSet/>
      <dgm:spPr/>
    </dgm:pt>
    <dgm:pt modelId="{D3DEEB9D-CF70-4BE6-B3C1-8F1F30D645CA}" type="sibTrans" cxnId="{29D2AEA2-0262-44E5-8642-9B76C3621531}">
      <dgm:prSet/>
      <dgm:spPr/>
    </dgm:pt>
    <dgm:pt modelId="{48F90A67-6560-4FA8-BCCF-B9FE6337E512}">
      <dgm:prSet phldr="0"/>
      <dgm:spPr/>
      <dgm:t>
        <a:bodyPr/>
        <a:lstStyle/>
        <a:p>
          <a:pPr rtl="0"/>
          <a:r>
            <a:rPr lang="sr-Latn-RS" dirty="0">
              <a:latin typeface="Century Gothic Bold"/>
            </a:rPr>
            <a:t>KEY EVICTION</a:t>
          </a:r>
        </a:p>
      </dgm:t>
    </dgm:pt>
    <dgm:pt modelId="{4B8FCD7B-8625-4ACE-9220-3D0F83EC6B72}" type="parTrans" cxnId="{1332A3B9-950D-412D-B987-9369ED6A5896}">
      <dgm:prSet/>
      <dgm:spPr/>
    </dgm:pt>
    <dgm:pt modelId="{FA5A8F7D-E860-4347-82C2-AE4B99D65407}" type="sibTrans" cxnId="{1332A3B9-950D-412D-B987-9369ED6A5896}">
      <dgm:prSet/>
      <dgm:spPr/>
    </dgm:pt>
    <dgm:pt modelId="{A35F43BB-0396-4057-BE12-C38F45A47D92}" type="pres">
      <dgm:prSet presAssocID="{9DCB468B-34F0-4A19-BC62-D2FC66B74A39}" presName="diagram" presStyleCnt="0">
        <dgm:presLayoutVars>
          <dgm:dir/>
          <dgm:resizeHandles val="exact"/>
        </dgm:presLayoutVars>
      </dgm:prSet>
      <dgm:spPr/>
    </dgm:pt>
    <dgm:pt modelId="{2BDEAC3F-432E-4665-8562-AE08227ED53A}" type="pres">
      <dgm:prSet presAssocID="{3F27CB73-8F1F-4E52-85AB-5BAC73E125E7}" presName="node" presStyleLbl="node1" presStyleIdx="0" presStyleCnt="9">
        <dgm:presLayoutVars>
          <dgm:bulletEnabled val="1"/>
        </dgm:presLayoutVars>
      </dgm:prSet>
      <dgm:spPr/>
    </dgm:pt>
    <dgm:pt modelId="{280889DF-5EEC-41EA-A167-F1CA7AA892CA}" type="pres">
      <dgm:prSet presAssocID="{D87086B2-62B9-4031-973F-93CF6465CC8C}" presName="sibTrans" presStyleCnt="0"/>
      <dgm:spPr/>
    </dgm:pt>
    <dgm:pt modelId="{2133E355-6366-4206-925E-197725F1342A}" type="pres">
      <dgm:prSet presAssocID="{F0F6432A-78F6-41EB-929E-BA1BAEB9CCFC}" presName="node" presStyleLbl="node1" presStyleIdx="1" presStyleCnt="9">
        <dgm:presLayoutVars>
          <dgm:bulletEnabled val="1"/>
        </dgm:presLayoutVars>
      </dgm:prSet>
      <dgm:spPr/>
    </dgm:pt>
    <dgm:pt modelId="{F4158DC5-26C1-4C5B-BAB5-97BB7C74C129}" type="pres">
      <dgm:prSet presAssocID="{18F10CFE-241C-4977-96E3-D6AA6B90773B}" presName="sibTrans" presStyleCnt="0"/>
      <dgm:spPr/>
    </dgm:pt>
    <dgm:pt modelId="{6165D21B-4A9F-482D-9AB1-84D7667FA5DB}" type="pres">
      <dgm:prSet presAssocID="{98BDCDE4-EF52-4263-A577-E2FB52B068F9}" presName="node" presStyleLbl="node1" presStyleIdx="2" presStyleCnt="9">
        <dgm:presLayoutVars>
          <dgm:bulletEnabled val="1"/>
        </dgm:presLayoutVars>
      </dgm:prSet>
      <dgm:spPr/>
    </dgm:pt>
    <dgm:pt modelId="{6684FF12-36A9-4046-887B-C00D74F34ABA}" type="pres">
      <dgm:prSet presAssocID="{B06F3D2A-1CC9-4F6A-BB31-66E014666120}" presName="sibTrans" presStyleCnt="0"/>
      <dgm:spPr/>
    </dgm:pt>
    <dgm:pt modelId="{CC3DB612-4FC8-4C0F-B32C-06FEDA88E743}" type="pres">
      <dgm:prSet presAssocID="{3D8F684B-0765-47C4-8D1E-6E3755308CD4}" presName="node" presStyleLbl="node1" presStyleIdx="3" presStyleCnt="9">
        <dgm:presLayoutVars>
          <dgm:bulletEnabled val="1"/>
        </dgm:presLayoutVars>
      </dgm:prSet>
      <dgm:spPr/>
    </dgm:pt>
    <dgm:pt modelId="{11B792F0-9951-4CC9-AE2E-4993C77EB894}" type="pres">
      <dgm:prSet presAssocID="{BA5C27A9-674B-44D6-B339-69C80C5274A2}" presName="sibTrans" presStyleCnt="0"/>
      <dgm:spPr/>
    </dgm:pt>
    <dgm:pt modelId="{BBEF1BAD-AFD4-46AA-A1AE-0ED361919963}" type="pres">
      <dgm:prSet presAssocID="{5D9F9E7F-4FFA-410A-B75C-5490AFD07946}" presName="node" presStyleLbl="node1" presStyleIdx="4" presStyleCnt="9">
        <dgm:presLayoutVars>
          <dgm:bulletEnabled val="1"/>
        </dgm:presLayoutVars>
      </dgm:prSet>
      <dgm:spPr/>
    </dgm:pt>
    <dgm:pt modelId="{46EF7835-83F7-4DCF-B831-98631A4D8A09}" type="pres">
      <dgm:prSet presAssocID="{980D1EA9-1905-4CBB-8849-53AA98E77FCA}" presName="sibTrans" presStyleCnt="0"/>
      <dgm:spPr/>
    </dgm:pt>
    <dgm:pt modelId="{BD937BCE-71D7-4344-963C-2CA200A74C19}" type="pres">
      <dgm:prSet presAssocID="{032CB02E-5270-43DD-9FA9-2CE360FA4439}" presName="node" presStyleLbl="node1" presStyleIdx="5" presStyleCnt="9">
        <dgm:presLayoutVars>
          <dgm:bulletEnabled val="1"/>
        </dgm:presLayoutVars>
      </dgm:prSet>
      <dgm:spPr/>
    </dgm:pt>
    <dgm:pt modelId="{F8C48E33-A707-4035-BD83-EA8BE3168DE7}" type="pres">
      <dgm:prSet presAssocID="{084721DD-78BC-4322-AD18-B8711395399A}" presName="sibTrans" presStyleCnt="0"/>
      <dgm:spPr/>
    </dgm:pt>
    <dgm:pt modelId="{BD7FAC6A-6F87-44C1-B72B-A7CD13C39207}" type="pres">
      <dgm:prSet presAssocID="{5C8A4D2C-5431-44B9-9BC3-440122FA131C}" presName="node" presStyleLbl="node1" presStyleIdx="6" presStyleCnt="9">
        <dgm:presLayoutVars>
          <dgm:bulletEnabled val="1"/>
        </dgm:presLayoutVars>
      </dgm:prSet>
      <dgm:spPr/>
    </dgm:pt>
    <dgm:pt modelId="{2CDAEE55-5DFF-43B9-85B5-695B004A5F34}" type="pres">
      <dgm:prSet presAssocID="{07B114FE-1B4A-47D6-B6AB-4982BAD723BE}" presName="sibTrans" presStyleCnt="0"/>
      <dgm:spPr/>
    </dgm:pt>
    <dgm:pt modelId="{22477467-F5AF-44DD-A93F-B9DA3DFE6EE0}" type="pres">
      <dgm:prSet presAssocID="{AD5F7C3B-1359-4177-B694-781D0053C772}" presName="node" presStyleLbl="node1" presStyleIdx="7" presStyleCnt="9">
        <dgm:presLayoutVars>
          <dgm:bulletEnabled val="1"/>
        </dgm:presLayoutVars>
      </dgm:prSet>
      <dgm:spPr/>
    </dgm:pt>
    <dgm:pt modelId="{350D7918-C467-4252-A5E0-3786AFF6D911}" type="pres">
      <dgm:prSet presAssocID="{D3DEEB9D-CF70-4BE6-B3C1-8F1F30D645CA}" presName="sibTrans" presStyleCnt="0"/>
      <dgm:spPr/>
    </dgm:pt>
    <dgm:pt modelId="{F56ECC51-1733-4C0C-8D42-C56FFECAC84D}" type="pres">
      <dgm:prSet presAssocID="{48F90A67-6560-4FA8-BCCF-B9FE6337E512}" presName="node" presStyleLbl="node1" presStyleIdx="8" presStyleCnt="9">
        <dgm:presLayoutVars>
          <dgm:bulletEnabled val="1"/>
        </dgm:presLayoutVars>
      </dgm:prSet>
      <dgm:spPr/>
    </dgm:pt>
  </dgm:ptLst>
  <dgm:cxnLst>
    <dgm:cxn modelId="{03D5410F-29CD-4E79-BCBB-A7039B9DCA2D}" type="presOf" srcId="{3F27CB73-8F1F-4E52-85AB-5BAC73E125E7}" destId="{2BDEAC3F-432E-4665-8562-AE08227ED53A}" srcOrd="0" destOrd="0" presId="urn:microsoft.com/office/officeart/2005/8/layout/default"/>
    <dgm:cxn modelId="{F4EEB410-1500-4681-9AAC-B97A41EFA6F6}" type="presOf" srcId="{48F90A67-6560-4FA8-BCCF-B9FE6337E512}" destId="{F56ECC51-1733-4C0C-8D42-C56FFECAC84D}" srcOrd="0" destOrd="0" presId="urn:microsoft.com/office/officeart/2005/8/layout/default"/>
    <dgm:cxn modelId="{AC0F5411-D832-4EB8-A51F-AD23A5103DF8}" type="presOf" srcId="{032CB02E-5270-43DD-9FA9-2CE360FA4439}" destId="{BD937BCE-71D7-4344-963C-2CA200A74C19}" srcOrd="0" destOrd="0" presId="urn:microsoft.com/office/officeart/2005/8/layout/default"/>
    <dgm:cxn modelId="{917ACD25-5F71-4686-B5E9-06C3873EFC38}" srcId="{9DCB468B-34F0-4A19-BC62-D2FC66B74A39}" destId="{3D8F684B-0765-47C4-8D1E-6E3755308CD4}" srcOrd="3" destOrd="0" parTransId="{94255C8E-5073-4DD1-ACAD-84FFF4F5B22C}" sibTransId="{BA5C27A9-674B-44D6-B339-69C80C5274A2}"/>
    <dgm:cxn modelId="{1445412F-91D0-4323-BEEB-1CB574E8AFFD}" type="presOf" srcId="{5C8A4D2C-5431-44B9-9BC3-440122FA131C}" destId="{BD7FAC6A-6F87-44C1-B72B-A7CD13C39207}" srcOrd="0" destOrd="0" presId="urn:microsoft.com/office/officeart/2005/8/layout/default"/>
    <dgm:cxn modelId="{10ED2766-BC8E-45F0-9D54-B3E27163E8D2}" srcId="{9DCB468B-34F0-4A19-BC62-D2FC66B74A39}" destId="{5D9F9E7F-4FFA-410A-B75C-5490AFD07946}" srcOrd="4" destOrd="0" parTransId="{C855DF09-6F3F-48AE-AAEF-2560361F1D0F}" sibTransId="{980D1EA9-1905-4CBB-8849-53AA98E77FCA}"/>
    <dgm:cxn modelId="{96A8E049-DEF5-4C4C-A945-55A7E5EC25BC}" srcId="{9DCB468B-34F0-4A19-BC62-D2FC66B74A39}" destId="{5C8A4D2C-5431-44B9-9BC3-440122FA131C}" srcOrd="6" destOrd="0" parTransId="{A14CD4C7-6B08-41A1-AC95-FA48053626CC}" sibTransId="{07B114FE-1B4A-47D6-B6AB-4982BAD723BE}"/>
    <dgm:cxn modelId="{9EB5F74E-502A-45B8-8B3A-21EE4F30C15B}" type="presOf" srcId="{F0F6432A-78F6-41EB-929E-BA1BAEB9CCFC}" destId="{2133E355-6366-4206-925E-197725F1342A}" srcOrd="0" destOrd="0" presId="urn:microsoft.com/office/officeart/2005/8/layout/default"/>
    <dgm:cxn modelId="{A4DDBC70-8EB6-466A-B43B-290A3577A729}" srcId="{9DCB468B-34F0-4A19-BC62-D2FC66B74A39}" destId="{3F27CB73-8F1F-4E52-85AB-5BAC73E125E7}" srcOrd="0" destOrd="0" parTransId="{99FA4E4C-7885-4113-9066-095F74E2CB93}" sibTransId="{D87086B2-62B9-4031-973F-93CF6465CC8C}"/>
    <dgm:cxn modelId="{9F15017B-1FBA-4F1A-9FCD-1F7B19D0C3BF}" type="presOf" srcId="{3D8F684B-0765-47C4-8D1E-6E3755308CD4}" destId="{CC3DB612-4FC8-4C0F-B32C-06FEDA88E743}" srcOrd="0" destOrd="0" presId="urn:microsoft.com/office/officeart/2005/8/layout/default"/>
    <dgm:cxn modelId="{F499F193-1BC0-4CFE-B889-239AF79B1275}" srcId="{9DCB468B-34F0-4A19-BC62-D2FC66B74A39}" destId="{032CB02E-5270-43DD-9FA9-2CE360FA4439}" srcOrd="5" destOrd="0" parTransId="{DA7BB5AC-3CC6-4DDF-96F6-F3FA0E14C72D}" sibTransId="{084721DD-78BC-4322-AD18-B8711395399A}"/>
    <dgm:cxn modelId="{C41A069D-9465-4DA4-866E-5FB99392B635}" type="presOf" srcId="{AD5F7C3B-1359-4177-B694-781D0053C772}" destId="{22477467-F5AF-44DD-A93F-B9DA3DFE6EE0}" srcOrd="0" destOrd="0" presId="urn:microsoft.com/office/officeart/2005/8/layout/default"/>
    <dgm:cxn modelId="{29D2AEA2-0262-44E5-8642-9B76C3621531}" srcId="{9DCB468B-34F0-4A19-BC62-D2FC66B74A39}" destId="{AD5F7C3B-1359-4177-B694-781D0053C772}" srcOrd="7" destOrd="0" parTransId="{23EC6EBD-9161-4BC7-80AF-0838FEE533AE}" sibTransId="{D3DEEB9D-CF70-4BE6-B3C1-8F1F30D645CA}"/>
    <dgm:cxn modelId="{4AA971A7-45CD-4E8A-AD91-D33D571DAC28}" type="presOf" srcId="{9DCB468B-34F0-4A19-BC62-D2FC66B74A39}" destId="{A35F43BB-0396-4057-BE12-C38F45A47D92}" srcOrd="0" destOrd="0" presId="urn:microsoft.com/office/officeart/2005/8/layout/default"/>
    <dgm:cxn modelId="{1332A3B9-950D-412D-B987-9369ED6A5896}" srcId="{9DCB468B-34F0-4A19-BC62-D2FC66B74A39}" destId="{48F90A67-6560-4FA8-BCCF-B9FE6337E512}" srcOrd="8" destOrd="0" parTransId="{4B8FCD7B-8625-4ACE-9220-3D0F83EC6B72}" sibTransId="{FA5A8F7D-E860-4347-82C2-AE4B99D65407}"/>
    <dgm:cxn modelId="{1F2ADCC8-8A29-4100-9D84-DBBBF3F83DB5}" srcId="{9DCB468B-34F0-4A19-BC62-D2FC66B74A39}" destId="{98BDCDE4-EF52-4263-A577-E2FB52B068F9}" srcOrd="2" destOrd="0" parTransId="{BDBF4E1C-488D-4376-9502-31ACE13B4CC4}" sibTransId="{B06F3D2A-1CC9-4F6A-BB31-66E014666120}"/>
    <dgm:cxn modelId="{199B3FD7-3C53-43BE-94D6-39C5AD1DB242}" type="presOf" srcId="{5D9F9E7F-4FFA-410A-B75C-5490AFD07946}" destId="{BBEF1BAD-AFD4-46AA-A1AE-0ED361919963}" srcOrd="0" destOrd="0" presId="urn:microsoft.com/office/officeart/2005/8/layout/default"/>
    <dgm:cxn modelId="{0F715DE5-807E-44AB-B00B-D0DBF78D7A99}" type="presOf" srcId="{98BDCDE4-EF52-4263-A577-E2FB52B068F9}" destId="{6165D21B-4A9F-482D-9AB1-84D7667FA5DB}" srcOrd="0" destOrd="0" presId="urn:microsoft.com/office/officeart/2005/8/layout/default"/>
    <dgm:cxn modelId="{6BF194E5-4789-469B-AFD8-477B391091F4}" srcId="{9DCB468B-34F0-4A19-BC62-D2FC66B74A39}" destId="{F0F6432A-78F6-41EB-929E-BA1BAEB9CCFC}" srcOrd="1" destOrd="0" parTransId="{F837426A-4A0A-4041-96F2-4A1381F611BA}" sibTransId="{18F10CFE-241C-4977-96E3-D6AA6B90773B}"/>
    <dgm:cxn modelId="{851E6D1E-2ACA-4E9F-8888-D208CCDBE6A2}" type="presParOf" srcId="{A35F43BB-0396-4057-BE12-C38F45A47D92}" destId="{2BDEAC3F-432E-4665-8562-AE08227ED53A}" srcOrd="0" destOrd="0" presId="urn:microsoft.com/office/officeart/2005/8/layout/default"/>
    <dgm:cxn modelId="{B0CAD629-0800-4389-8772-4C3D058F3A6B}" type="presParOf" srcId="{A35F43BB-0396-4057-BE12-C38F45A47D92}" destId="{280889DF-5EEC-41EA-A167-F1CA7AA892CA}" srcOrd="1" destOrd="0" presId="urn:microsoft.com/office/officeart/2005/8/layout/default"/>
    <dgm:cxn modelId="{0E3980A2-8BF7-43F5-8228-FC622F3A2684}" type="presParOf" srcId="{A35F43BB-0396-4057-BE12-C38F45A47D92}" destId="{2133E355-6366-4206-925E-197725F1342A}" srcOrd="2" destOrd="0" presId="urn:microsoft.com/office/officeart/2005/8/layout/default"/>
    <dgm:cxn modelId="{7480F4FD-CDAB-4E1A-8B80-1FBBAB9ECAED}" type="presParOf" srcId="{A35F43BB-0396-4057-BE12-C38F45A47D92}" destId="{F4158DC5-26C1-4C5B-BAB5-97BB7C74C129}" srcOrd="3" destOrd="0" presId="urn:microsoft.com/office/officeart/2005/8/layout/default"/>
    <dgm:cxn modelId="{307E3DF5-A425-4AF0-BB58-203C6EFDCD28}" type="presParOf" srcId="{A35F43BB-0396-4057-BE12-C38F45A47D92}" destId="{6165D21B-4A9F-482D-9AB1-84D7667FA5DB}" srcOrd="4" destOrd="0" presId="urn:microsoft.com/office/officeart/2005/8/layout/default"/>
    <dgm:cxn modelId="{82845BE9-1A51-4582-AE95-2DB36DA34F9F}" type="presParOf" srcId="{A35F43BB-0396-4057-BE12-C38F45A47D92}" destId="{6684FF12-36A9-4046-887B-C00D74F34ABA}" srcOrd="5" destOrd="0" presId="urn:microsoft.com/office/officeart/2005/8/layout/default"/>
    <dgm:cxn modelId="{676C5154-BB85-4934-9F12-8B9A9CCFA202}" type="presParOf" srcId="{A35F43BB-0396-4057-BE12-C38F45A47D92}" destId="{CC3DB612-4FC8-4C0F-B32C-06FEDA88E743}" srcOrd="6" destOrd="0" presId="urn:microsoft.com/office/officeart/2005/8/layout/default"/>
    <dgm:cxn modelId="{027C7EE6-1FC7-4F72-92D0-AD588F541568}" type="presParOf" srcId="{A35F43BB-0396-4057-BE12-C38F45A47D92}" destId="{11B792F0-9951-4CC9-AE2E-4993C77EB894}" srcOrd="7" destOrd="0" presId="urn:microsoft.com/office/officeart/2005/8/layout/default"/>
    <dgm:cxn modelId="{7356E77C-EF8C-45F9-B337-363DB80A8E2D}" type="presParOf" srcId="{A35F43BB-0396-4057-BE12-C38F45A47D92}" destId="{BBEF1BAD-AFD4-46AA-A1AE-0ED361919963}" srcOrd="8" destOrd="0" presId="urn:microsoft.com/office/officeart/2005/8/layout/default"/>
    <dgm:cxn modelId="{97E47150-022A-4A05-ACB0-B9CC8DE0D389}" type="presParOf" srcId="{A35F43BB-0396-4057-BE12-C38F45A47D92}" destId="{46EF7835-83F7-4DCF-B831-98631A4D8A09}" srcOrd="9" destOrd="0" presId="urn:microsoft.com/office/officeart/2005/8/layout/default"/>
    <dgm:cxn modelId="{BBC6DA15-2241-434F-8CB7-2AEF2D9A63B0}" type="presParOf" srcId="{A35F43BB-0396-4057-BE12-C38F45A47D92}" destId="{BD937BCE-71D7-4344-963C-2CA200A74C19}" srcOrd="10" destOrd="0" presId="urn:microsoft.com/office/officeart/2005/8/layout/default"/>
    <dgm:cxn modelId="{53FAA921-560B-46B6-8075-56E38A098ED9}" type="presParOf" srcId="{A35F43BB-0396-4057-BE12-C38F45A47D92}" destId="{F8C48E33-A707-4035-BD83-EA8BE3168DE7}" srcOrd="11" destOrd="0" presId="urn:microsoft.com/office/officeart/2005/8/layout/default"/>
    <dgm:cxn modelId="{EFD85402-B078-4ACE-953F-74DF1CB1C249}" type="presParOf" srcId="{A35F43BB-0396-4057-BE12-C38F45A47D92}" destId="{BD7FAC6A-6F87-44C1-B72B-A7CD13C39207}" srcOrd="12" destOrd="0" presId="urn:microsoft.com/office/officeart/2005/8/layout/default"/>
    <dgm:cxn modelId="{28560915-21C9-42D1-A566-D0A228240673}" type="presParOf" srcId="{A35F43BB-0396-4057-BE12-C38F45A47D92}" destId="{2CDAEE55-5DFF-43B9-85B5-695B004A5F34}" srcOrd="13" destOrd="0" presId="urn:microsoft.com/office/officeart/2005/8/layout/default"/>
    <dgm:cxn modelId="{332955AA-A8A8-4B1A-9D5A-8A4F82A4D579}" type="presParOf" srcId="{A35F43BB-0396-4057-BE12-C38F45A47D92}" destId="{22477467-F5AF-44DD-A93F-B9DA3DFE6EE0}" srcOrd="14" destOrd="0" presId="urn:microsoft.com/office/officeart/2005/8/layout/default"/>
    <dgm:cxn modelId="{37870F04-0557-49A6-9088-1D8031365A6A}" type="presParOf" srcId="{A35F43BB-0396-4057-BE12-C38F45A47D92}" destId="{350D7918-C467-4252-A5E0-3786AFF6D911}" srcOrd="15" destOrd="0" presId="urn:microsoft.com/office/officeart/2005/8/layout/default"/>
    <dgm:cxn modelId="{225E3B96-9A1C-40F3-8EB7-9B3B69C19228}" type="presParOf" srcId="{A35F43BB-0396-4057-BE12-C38F45A47D92}" destId="{F56ECC51-1733-4C0C-8D42-C56FFECAC84D}" srcOrd="16"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9B7D73D-CFFD-4E79-9589-178C64F66B4A}">
      <dsp:nvSpPr>
        <dsp:cNvPr id="0" name=""/>
        <dsp:cNvSpPr/>
      </dsp:nvSpPr>
      <dsp:spPr>
        <a:xfrm>
          <a:off x="656" y="403227"/>
          <a:ext cx="2559533" cy="153572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sr-Latn-RS" sz="2600" kern="1200" dirty="0">
              <a:solidFill>
                <a:srgbClr val="00B0F0"/>
              </a:solidFill>
              <a:latin typeface="Century Gothic Bold"/>
            </a:rPr>
            <a:t>FLEKSIBILNOST</a:t>
          </a:r>
          <a:endParaRPr lang="sr-Latn-RS" sz="2600" kern="1200" dirty="0">
            <a:solidFill>
              <a:srgbClr val="00B0F0"/>
            </a:solidFill>
          </a:endParaRPr>
        </a:p>
      </dsp:txBody>
      <dsp:txXfrm>
        <a:off x="656" y="403227"/>
        <a:ext cx="2559533" cy="1535720"/>
      </dsp:txXfrm>
    </dsp:sp>
    <dsp:sp modelId="{2B6EFC79-9F78-4EC0-8F46-F6CDA495CB88}">
      <dsp:nvSpPr>
        <dsp:cNvPr id="0" name=""/>
        <dsp:cNvSpPr/>
      </dsp:nvSpPr>
      <dsp:spPr>
        <a:xfrm>
          <a:off x="2816143" y="403227"/>
          <a:ext cx="2559533" cy="153572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sr-Latn-RS" sz="2600" kern="1200" dirty="0">
              <a:solidFill>
                <a:srgbClr val="00B0F0"/>
              </a:solidFill>
              <a:latin typeface="Century Gothic Bold"/>
            </a:rPr>
            <a:t>BRZINA</a:t>
          </a:r>
          <a:endParaRPr lang="sr-Latn-RS" sz="2600" kern="1200" dirty="0">
            <a:solidFill>
              <a:srgbClr val="00B0F0"/>
            </a:solidFill>
          </a:endParaRPr>
        </a:p>
      </dsp:txBody>
      <dsp:txXfrm>
        <a:off x="2816143" y="403227"/>
        <a:ext cx="2559533" cy="1535720"/>
      </dsp:txXfrm>
    </dsp:sp>
    <dsp:sp modelId="{D1F835D3-E11C-4FFF-A64D-4BC9B8B51094}">
      <dsp:nvSpPr>
        <dsp:cNvPr id="0" name=""/>
        <dsp:cNvSpPr/>
      </dsp:nvSpPr>
      <dsp:spPr>
        <a:xfrm>
          <a:off x="656" y="2194901"/>
          <a:ext cx="2559533" cy="153572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rtl="0">
            <a:lnSpc>
              <a:spcPct val="90000"/>
            </a:lnSpc>
            <a:spcBef>
              <a:spcPct val="0"/>
            </a:spcBef>
            <a:spcAft>
              <a:spcPct val="35000"/>
            </a:spcAft>
            <a:buNone/>
          </a:pPr>
          <a:r>
            <a:rPr lang="sr-Latn-RS" sz="2600" kern="1200" dirty="0">
              <a:solidFill>
                <a:srgbClr val="00B0F0"/>
              </a:solidFill>
              <a:latin typeface="Century Gothic Bold"/>
            </a:rPr>
            <a:t>PERZISTENCIJA KEŠA I DISKA</a:t>
          </a:r>
          <a:endParaRPr lang="sr-Latn-RS" sz="2600" kern="1200" dirty="0">
            <a:solidFill>
              <a:srgbClr val="00B0F0"/>
            </a:solidFill>
          </a:endParaRPr>
        </a:p>
      </dsp:txBody>
      <dsp:txXfrm>
        <a:off x="656" y="2194901"/>
        <a:ext cx="2559533" cy="1535720"/>
      </dsp:txXfrm>
    </dsp:sp>
    <dsp:sp modelId="{3848595E-FDB6-4127-B5CF-774E010DA42D}">
      <dsp:nvSpPr>
        <dsp:cNvPr id="0" name=""/>
        <dsp:cNvSpPr/>
      </dsp:nvSpPr>
      <dsp:spPr>
        <a:xfrm>
          <a:off x="2816143" y="2194901"/>
          <a:ext cx="2559533" cy="153572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rtl="0">
            <a:lnSpc>
              <a:spcPct val="90000"/>
            </a:lnSpc>
            <a:spcBef>
              <a:spcPct val="0"/>
            </a:spcBef>
            <a:spcAft>
              <a:spcPct val="35000"/>
            </a:spcAft>
            <a:buNone/>
          </a:pPr>
          <a:r>
            <a:rPr lang="sr-Latn-RS" sz="2600" kern="1200" dirty="0">
              <a:solidFill>
                <a:srgbClr val="00B0F0"/>
              </a:solidFill>
              <a:latin typeface="Century Gothic Bold"/>
            </a:rPr>
            <a:t>TIPOVI PODATAKA</a:t>
          </a:r>
          <a:endParaRPr lang="sr-Latn-RS" sz="2600" kern="1200" dirty="0">
            <a:solidFill>
              <a:srgbClr val="00B0F0"/>
            </a:solidFill>
          </a:endParaRPr>
        </a:p>
      </dsp:txBody>
      <dsp:txXfrm>
        <a:off x="2816143" y="2194901"/>
        <a:ext cx="2559533" cy="153572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DEAC3F-432E-4665-8562-AE08227ED53A}">
      <dsp:nvSpPr>
        <dsp:cNvPr id="0" name=""/>
        <dsp:cNvSpPr/>
      </dsp:nvSpPr>
      <dsp:spPr>
        <a:xfrm>
          <a:off x="0" y="340809"/>
          <a:ext cx="1934039" cy="116042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sr-Latn-RS" sz="2000" kern="1200" dirty="0">
              <a:latin typeface="Century Gothic Bold"/>
            </a:rPr>
            <a:t>KESIRANJE KOD KLIJENTA</a:t>
          </a:r>
          <a:endParaRPr lang="sr-Latn-RS" sz="2000" kern="1200" dirty="0"/>
        </a:p>
      </dsp:txBody>
      <dsp:txXfrm>
        <a:off x="0" y="340809"/>
        <a:ext cx="1934039" cy="1160423"/>
      </dsp:txXfrm>
    </dsp:sp>
    <dsp:sp modelId="{2133E355-6366-4206-925E-197725F1342A}">
      <dsp:nvSpPr>
        <dsp:cNvPr id="0" name=""/>
        <dsp:cNvSpPr/>
      </dsp:nvSpPr>
      <dsp:spPr>
        <a:xfrm>
          <a:off x="2127443" y="340809"/>
          <a:ext cx="1934039" cy="116042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sr-Latn-RS" sz="2000" kern="1200" dirty="0">
              <a:latin typeface="Century Gothic Bold"/>
            </a:rPr>
            <a:t>PIPELINING</a:t>
          </a:r>
          <a:endParaRPr lang="sr-Latn-RS" sz="2000" kern="1200" dirty="0"/>
        </a:p>
      </dsp:txBody>
      <dsp:txXfrm>
        <a:off x="2127443" y="340809"/>
        <a:ext cx="1934039" cy="1160423"/>
      </dsp:txXfrm>
    </dsp:sp>
    <dsp:sp modelId="{6165D21B-4A9F-482D-9AB1-84D7667FA5DB}">
      <dsp:nvSpPr>
        <dsp:cNvPr id="0" name=""/>
        <dsp:cNvSpPr/>
      </dsp:nvSpPr>
      <dsp:spPr>
        <a:xfrm>
          <a:off x="4254886" y="340809"/>
          <a:ext cx="1934039" cy="116042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sr-Latn-RS" sz="2000" kern="1200" dirty="0">
              <a:latin typeface="Century Gothic Bold"/>
            </a:rPr>
            <a:t>NOTIFIKACIJE KLJUČEVA</a:t>
          </a:r>
          <a:endParaRPr lang="sr-Latn-RS" sz="2000" kern="1200" dirty="0"/>
        </a:p>
      </dsp:txBody>
      <dsp:txXfrm>
        <a:off x="4254886" y="340809"/>
        <a:ext cx="1934039" cy="1160423"/>
      </dsp:txXfrm>
    </dsp:sp>
    <dsp:sp modelId="{CC3DB612-4FC8-4C0F-B32C-06FEDA88E743}">
      <dsp:nvSpPr>
        <dsp:cNvPr id="0" name=""/>
        <dsp:cNvSpPr/>
      </dsp:nvSpPr>
      <dsp:spPr>
        <a:xfrm>
          <a:off x="0" y="1694637"/>
          <a:ext cx="1934039" cy="116042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sr-Latn-RS" sz="2000" kern="1200" dirty="0">
              <a:latin typeface="Century Gothic Bold"/>
            </a:rPr>
            <a:t>OBRAZCI</a:t>
          </a:r>
          <a:endParaRPr lang="sr-Latn-RS" sz="2000" kern="1200" dirty="0"/>
        </a:p>
      </dsp:txBody>
      <dsp:txXfrm>
        <a:off x="0" y="1694637"/>
        <a:ext cx="1934039" cy="1160423"/>
      </dsp:txXfrm>
    </dsp:sp>
    <dsp:sp modelId="{BBEF1BAD-AFD4-46AA-A1AE-0ED361919963}">
      <dsp:nvSpPr>
        <dsp:cNvPr id="0" name=""/>
        <dsp:cNvSpPr/>
      </dsp:nvSpPr>
      <dsp:spPr>
        <a:xfrm>
          <a:off x="2127443" y="1694637"/>
          <a:ext cx="1934039" cy="116042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sr-Latn-RS" sz="2000" kern="1200" dirty="0">
              <a:latin typeface="Century Gothic Bold"/>
            </a:rPr>
            <a:t>TRANSAKCIJE</a:t>
          </a:r>
          <a:endParaRPr lang="sr-Latn-RS" sz="2000" kern="1200" dirty="0"/>
        </a:p>
      </dsp:txBody>
      <dsp:txXfrm>
        <a:off x="2127443" y="1694637"/>
        <a:ext cx="1934039" cy="1160423"/>
      </dsp:txXfrm>
    </dsp:sp>
    <dsp:sp modelId="{BD937BCE-71D7-4344-963C-2CA200A74C19}">
      <dsp:nvSpPr>
        <dsp:cNvPr id="0" name=""/>
        <dsp:cNvSpPr/>
      </dsp:nvSpPr>
      <dsp:spPr>
        <a:xfrm>
          <a:off x="4254886" y="1694637"/>
          <a:ext cx="1934039" cy="116042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sr-Latn-RS" sz="2000" kern="1200" dirty="0">
              <a:latin typeface="Century Gothic Bold"/>
            </a:rPr>
            <a:t>PUB/SUB</a:t>
          </a:r>
        </a:p>
      </dsp:txBody>
      <dsp:txXfrm>
        <a:off x="4254886" y="1694637"/>
        <a:ext cx="1934039" cy="1160423"/>
      </dsp:txXfrm>
    </dsp:sp>
    <dsp:sp modelId="{BD7FAC6A-6F87-44C1-B72B-A7CD13C39207}">
      <dsp:nvSpPr>
        <dsp:cNvPr id="0" name=""/>
        <dsp:cNvSpPr/>
      </dsp:nvSpPr>
      <dsp:spPr>
        <a:xfrm>
          <a:off x="0" y="3048464"/>
          <a:ext cx="1934039" cy="116042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sr-Latn-RS" sz="2000" kern="1200" dirty="0">
              <a:latin typeface="Century Gothic Bold"/>
            </a:rPr>
            <a:t>LUA SKRIPTOVANJE</a:t>
          </a:r>
        </a:p>
      </dsp:txBody>
      <dsp:txXfrm>
        <a:off x="0" y="3048464"/>
        <a:ext cx="1934039" cy="1160423"/>
      </dsp:txXfrm>
    </dsp:sp>
    <dsp:sp modelId="{22477467-F5AF-44DD-A93F-B9DA3DFE6EE0}">
      <dsp:nvSpPr>
        <dsp:cNvPr id="0" name=""/>
        <dsp:cNvSpPr/>
      </dsp:nvSpPr>
      <dsp:spPr>
        <a:xfrm>
          <a:off x="2127443" y="3048464"/>
          <a:ext cx="1934039" cy="116042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sr-Latn-RS" sz="2000" kern="1200" dirty="0">
              <a:latin typeface="Century Gothic Bold"/>
            </a:rPr>
            <a:t>AUTOMATIC FAILOVER</a:t>
          </a:r>
        </a:p>
      </dsp:txBody>
      <dsp:txXfrm>
        <a:off x="2127443" y="3048464"/>
        <a:ext cx="1934039" cy="1160423"/>
      </dsp:txXfrm>
    </dsp:sp>
    <dsp:sp modelId="{F56ECC51-1733-4C0C-8D42-C56FFECAC84D}">
      <dsp:nvSpPr>
        <dsp:cNvPr id="0" name=""/>
        <dsp:cNvSpPr/>
      </dsp:nvSpPr>
      <dsp:spPr>
        <a:xfrm>
          <a:off x="4254886" y="3048464"/>
          <a:ext cx="1934039" cy="116042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sr-Latn-RS" sz="2000" kern="1200" dirty="0">
              <a:latin typeface="Century Gothic Bold"/>
            </a:rPr>
            <a:t>KEY EVICTION</a:t>
          </a:r>
        </a:p>
      </dsp:txBody>
      <dsp:txXfrm>
        <a:off x="4254886" y="3048464"/>
        <a:ext cx="1934039" cy="1160423"/>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7047056-A4A4-49C6-B53A-A3B5AD2C9E0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ED56B0B6-1521-4655-A849-832BDEEDBBA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17A7818-9FD1-4A4A-BBB8-A8F7A885158A}" type="datetimeFigureOut">
              <a:rPr lang="en-US" smtClean="0"/>
              <a:t>1/21/2024</a:t>
            </a:fld>
            <a:endParaRPr lang="en-US" dirty="0"/>
          </a:p>
        </p:txBody>
      </p:sp>
      <p:sp>
        <p:nvSpPr>
          <p:cNvPr id="4" name="Footer Placeholder 3">
            <a:extLst>
              <a:ext uri="{FF2B5EF4-FFF2-40B4-BE49-F238E27FC236}">
                <a16:creationId xmlns:a16="http://schemas.microsoft.com/office/drawing/2014/main" id="{476D0097-1060-4E43-8794-A93E30064AC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529457E5-A2BA-4F1E-ACE4-06A1C8C83D1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7B95B5C-AE81-486B-8299-C690ADF087B7}" type="slidenum">
              <a:rPr lang="en-US" smtClean="0"/>
              <a:t>‹#›</a:t>
            </a:fld>
            <a:endParaRPr lang="en-US" dirty="0"/>
          </a:p>
        </p:txBody>
      </p:sp>
    </p:spTree>
    <p:extLst>
      <p:ext uri="{BB962C8B-B14F-4D97-AF65-F5344CB8AC3E}">
        <p14:creationId xmlns:p14="http://schemas.microsoft.com/office/powerpoint/2010/main" val="149632293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6068347-4327-4298-850E-31E39F309FB1}" type="datetimeFigureOut">
              <a:rPr lang="en-US" smtClean="0"/>
              <a:t>1/21/2024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22D2F8-28A7-48E8-ADD3-E9583D47D83D}" type="slidenum">
              <a:rPr lang="en-US" smtClean="0"/>
              <a:t>‹#›</a:t>
            </a:fld>
            <a:endParaRPr lang="en-US" dirty="0"/>
          </a:p>
        </p:txBody>
      </p:sp>
    </p:spTree>
    <p:extLst>
      <p:ext uri="{BB962C8B-B14F-4D97-AF65-F5344CB8AC3E}">
        <p14:creationId xmlns:p14="http://schemas.microsoft.com/office/powerpoint/2010/main" val="13179189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-Redis </a:t>
            </a:r>
            <a:r>
              <a:rPr lang="en-US" dirty="0" err="1">
                <a:ea typeface="Calibri"/>
                <a:cs typeface="Calibri"/>
              </a:rPr>
              <a:t>predstavlja</a:t>
            </a:r>
            <a:r>
              <a:rPr lang="en-US" dirty="0">
                <a:ea typeface="Calibri"/>
                <a:cs typeface="Calibri"/>
              </a:rPr>
              <a:t> open-source in-memory </a:t>
            </a:r>
            <a:r>
              <a:rPr lang="en-US" dirty="0" err="1">
                <a:ea typeface="Calibri"/>
                <a:cs typeface="Calibri"/>
              </a:rPr>
              <a:t>baza</a:t>
            </a:r>
            <a:r>
              <a:rPr lang="en-US" dirty="0">
                <a:ea typeface="Calibri"/>
                <a:cs typeface="Calibri"/>
              </a:rPr>
              <a:t> </a:t>
            </a:r>
            <a:r>
              <a:rPr lang="en-US" dirty="0" err="1">
                <a:ea typeface="Calibri"/>
                <a:cs typeface="Calibri"/>
              </a:rPr>
              <a:t>podataka</a:t>
            </a:r>
            <a:r>
              <a:rPr lang="en-US" dirty="0">
                <a:ea typeface="Calibri"/>
                <a:cs typeface="Calibri"/>
              </a:rPr>
              <a:t> </a:t>
            </a:r>
            <a:r>
              <a:rPr lang="en-US" dirty="0" err="1">
                <a:ea typeface="Calibri"/>
                <a:cs typeface="Calibri"/>
              </a:rPr>
              <a:t>koja</a:t>
            </a:r>
            <a:r>
              <a:rPr lang="en-US" dirty="0">
                <a:ea typeface="Calibri"/>
                <a:cs typeface="Calibri"/>
              </a:rPr>
              <a:t> je </a:t>
            </a:r>
            <a:r>
              <a:rPr lang="en-US" dirty="0" err="1">
                <a:ea typeface="Calibri"/>
                <a:cs typeface="Calibri"/>
              </a:rPr>
              <a:t>dostupna</a:t>
            </a:r>
            <a:r>
              <a:rPr lang="en-US" dirty="0">
                <a:ea typeface="Calibri"/>
                <a:cs typeface="Calibri"/>
              </a:rPr>
              <a:t> za </a:t>
            </a:r>
            <a:r>
              <a:rPr lang="en-US" dirty="0" err="1">
                <a:ea typeface="Calibri"/>
                <a:cs typeface="Calibri"/>
              </a:rPr>
              <a:t>pregled</a:t>
            </a:r>
            <a:r>
              <a:rPr lang="en-US" dirty="0">
                <a:ea typeface="Calibri"/>
                <a:cs typeface="Calibri"/>
              </a:rPr>
              <a:t>, </a:t>
            </a:r>
            <a:r>
              <a:rPr lang="en-US" dirty="0" err="1">
                <a:ea typeface="Calibri"/>
                <a:cs typeface="Calibri"/>
              </a:rPr>
              <a:t>distribuciju</a:t>
            </a:r>
            <a:r>
              <a:rPr lang="en-US" dirty="0">
                <a:ea typeface="Calibri"/>
                <a:cs typeface="Calibri"/>
              </a:rPr>
              <a:t> I </a:t>
            </a:r>
            <a:r>
              <a:rPr lang="en-US" dirty="0" err="1">
                <a:ea typeface="Calibri"/>
                <a:cs typeface="Calibri"/>
              </a:rPr>
              <a:t>modifikaciju</a:t>
            </a:r>
            <a:r>
              <a:rPr lang="en-US" dirty="0">
                <a:ea typeface="Calibri"/>
                <a:cs typeface="Calibri"/>
              </a:rPr>
              <a:t> od </a:t>
            </a:r>
            <a:r>
              <a:rPr lang="en-US" dirty="0" err="1">
                <a:ea typeface="Calibri"/>
                <a:cs typeface="Calibri"/>
              </a:rPr>
              <a:t>strane</a:t>
            </a:r>
            <a:r>
              <a:rPr lang="en-US" dirty="0">
                <a:ea typeface="Calibri"/>
                <a:cs typeface="Calibri"/>
              </a:rPr>
              <a:t> </a:t>
            </a:r>
            <a:r>
              <a:rPr lang="en-US" dirty="0" err="1">
                <a:ea typeface="Calibri"/>
                <a:cs typeface="Calibri"/>
              </a:rPr>
              <a:t>razlicitih</a:t>
            </a:r>
            <a:r>
              <a:rPr lang="en-US" dirty="0">
                <a:ea typeface="Calibri"/>
                <a:cs typeface="Calibri"/>
              </a:rPr>
              <a:t> </a:t>
            </a:r>
            <a:r>
              <a:rPr lang="en-US" dirty="0" err="1">
                <a:ea typeface="Calibri"/>
                <a:cs typeface="Calibri"/>
              </a:rPr>
              <a:t>koristika</a:t>
            </a:r>
            <a:r>
              <a:rPr lang="en-US" dirty="0">
                <a:ea typeface="Calibri"/>
                <a:cs typeface="Calibri"/>
              </a:rPr>
              <a:t>. </a:t>
            </a:r>
            <a:r>
              <a:rPr lang="en-US" dirty="0" err="1">
                <a:ea typeface="Calibri"/>
                <a:cs typeface="Calibri"/>
              </a:rPr>
              <a:t>Sve</a:t>
            </a:r>
            <a:r>
              <a:rPr lang="en-US" dirty="0">
                <a:ea typeface="Calibri"/>
                <a:cs typeface="Calibri"/>
              </a:rPr>
              <a:t> </a:t>
            </a:r>
            <a:r>
              <a:rPr lang="en-US" dirty="0" err="1">
                <a:ea typeface="Calibri"/>
                <a:cs typeface="Calibri"/>
              </a:rPr>
              <a:t>podatke</a:t>
            </a:r>
            <a:r>
              <a:rPr lang="en-US" dirty="0">
                <a:ea typeface="Calibri"/>
                <a:cs typeface="Calibri"/>
              </a:rPr>
              <a:t> </a:t>
            </a:r>
            <a:r>
              <a:rPr lang="en-US" dirty="0" err="1">
                <a:ea typeface="Calibri"/>
                <a:cs typeface="Calibri"/>
              </a:rPr>
              <a:t>drzi</a:t>
            </a:r>
            <a:r>
              <a:rPr lang="en-US" dirty="0">
                <a:ea typeface="Calibri"/>
                <a:cs typeface="Calibri"/>
              </a:rPr>
              <a:t> u RAM </a:t>
            </a:r>
            <a:r>
              <a:rPr lang="en-US" dirty="0" err="1">
                <a:ea typeface="Calibri"/>
                <a:cs typeface="Calibri"/>
              </a:rPr>
              <a:t>memoriji</a:t>
            </a:r>
            <a:r>
              <a:rPr lang="en-US" dirty="0">
                <a:ea typeface="Calibri"/>
                <a:cs typeface="Calibri"/>
              </a:rPr>
              <a:t>, </a:t>
            </a:r>
            <a:r>
              <a:rPr lang="en-US" dirty="0" err="1">
                <a:ea typeface="Calibri"/>
                <a:cs typeface="Calibri"/>
              </a:rPr>
              <a:t>sto</a:t>
            </a:r>
            <a:r>
              <a:rPr lang="en-US" dirty="0">
                <a:ea typeface="Calibri"/>
                <a:cs typeface="Calibri"/>
              </a:rPr>
              <a:t> je </a:t>
            </a:r>
            <a:r>
              <a:rPr lang="en-US" dirty="0" err="1">
                <a:ea typeface="Calibri"/>
                <a:cs typeface="Calibri"/>
              </a:rPr>
              <a:t>cini</a:t>
            </a:r>
            <a:r>
              <a:rPr lang="en-US" dirty="0">
                <a:ea typeface="Calibri"/>
                <a:cs typeface="Calibri"/>
              </a:rPr>
              <a:t> </a:t>
            </a:r>
            <a:r>
              <a:rPr lang="en-US" dirty="0" err="1">
                <a:ea typeface="Calibri"/>
                <a:cs typeface="Calibri"/>
              </a:rPr>
              <a:t>izuzetno</a:t>
            </a:r>
            <a:r>
              <a:rPr lang="en-US" dirty="0">
                <a:ea typeface="Calibri"/>
                <a:cs typeface="Calibri"/>
              </a:rPr>
              <a:t> </a:t>
            </a:r>
            <a:r>
              <a:rPr lang="en-US" dirty="0" err="1">
                <a:ea typeface="Calibri"/>
                <a:cs typeface="Calibri"/>
              </a:rPr>
              <a:t>brzom</a:t>
            </a:r>
            <a:r>
              <a:rPr lang="en-US" dirty="0">
                <a:ea typeface="Calibri"/>
                <a:cs typeface="Calibri"/>
              </a:rPr>
              <a:t> u </a:t>
            </a:r>
            <a:r>
              <a:rPr lang="en-US" dirty="0" err="1">
                <a:ea typeface="Calibri"/>
                <a:cs typeface="Calibri"/>
              </a:rPr>
              <a:t>poredjenu</a:t>
            </a:r>
            <a:r>
              <a:rPr lang="en-US" dirty="0">
                <a:ea typeface="Calibri"/>
                <a:cs typeface="Calibri"/>
              </a:rPr>
              <a:t> </a:t>
            </a:r>
            <a:r>
              <a:rPr lang="en-US" dirty="0" err="1">
                <a:ea typeface="Calibri"/>
                <a:cs typeface="Calibri"/>
              </a:rPr>
              <a:t>sa</a:t>
            </a:r>
            <a:r>
              <a:rPr lang="en-US" dirty="0">
                <a:ea typeface="Calibri"/>
                <a:cs typeface="Calibri"/>
              </a:rPr>
              <a:t> </a:t>
            </a:r>
            <a:r>
              <a:rPr lang="en-US" dirty="0" err="1">
                <a:ea typeface="Calibri"/>
                <a:cs typeface="Calibri"/>
              </a:rPr>
              <a:t>ostalim</a:t>
            </a:r>
            <a:r>
              <a:rPr lang="en-US" dirty="0">
                <a:ea typeface="Calibri"/>
                <a:cs typeface="Calibri"/>
              </a:rPr>
              <a:t> </a:t>
            </a:r>
            <a:r>
              <a:rPr lang="en-US" dirty="0" err="1">
                <a:ea typeface="Calibri"/>
                <a:cs typeface="Calibri"/>
              </a:rPr>
              <a:t>bazama</a:t>
            </a:r>
            <a:r>
              <a:rPr lang="en-US" dirty="0">
                <a:ea typeface="Calibri"/>
                <a:cs typeface="Calibri"/>
              </a:rPr>
              <a:t> </a:t>
            </a:r>
            <a:r>
              <a:rPr lang="en-US" dirty="0" err="1">
                <a:ea typeface="Calibri"/>
                <a:cs typeface="Calibri"/>
              </a:rPr>
              <a:t>podataka</a:t>
            </a:r>
            <a:r>
              <a:rPr lang="en-US" dirty="0">
                <a:ea typeface="Calibri"/>
                <a:cs typeface="Calibri"/>
              </a:rPr>
              <a:t> </a:t>
            </a:r>
            <a:r>
              <a:rPr lang="en-US" dirty="0" err="1">
                <a:ea typeface="Calibri"/>
                <a:cs typeface="Calibri"/>
              </a:rPr>
              <a:t>koje</a:t>
            </a:r>
            <a:r>
              <a:rPr lang="en-US" dirty="0">
                <a:ea typeface="Calibri"/>
                <a:cs typeface="Calibri"/>
              </a:rPr>
              <a:t> </a:t>
            </a:r>
            <a:r>
              <a:rPr lang="en-US" dirty="0" err="1">
                <a:ea typeface="Calibri"/>
                <a:cs typeface="Calibri"/>
              </a:rPr>
              <a:t>drze</a:t>
            </a:r>
            <a:r>
              <a:rPr lang="en-US" dirty="0">
                <a:ea typeface="Calibri"/>
                <a:cs typeface="Calibri"/>
              </a:rPr>
              <a:t> </a:t>
            </a:r>
            <a:r>
              <a:rPr lang="en-US" dirty="0" err="1">
                <a:ea typeface="Calibri"/>
                <a:cs typeface="Calibri"/>
              </a:rPr>
              <a:t>podatke</a:t>
            </a:r>
            <a:r>
              <a:rPr lang="en-US" dirty="0">
                <a:ea typeface="Calibri"/>
                <a:cs typeface="Calibri"/>
              </a:rPr>
              <a:t> </a:t>
            </a:r>
            <a:r>
              <a:rPr lang="en-US" dirty="0" err="1">
                <a:ea typeface="Calibri"/>
                <a:cs typeface="Calibri"/>
              </a:rPr>
              <a:t>na</a:t>
            </a:r>
            <a:r>
              <a:rPr lang="en-US" dirty="0">
                <a:ea typeface="Calibri"/>
                <a:cs typeface="Calibri"/>
              </a:rPr>
              <a:t> </a:t>
            </a:r>
            <a:r>
              <a:rPr lang="en-US" dirty="0" err="1">
                <a:ea typeface="Calibri"/>
                <a:cs typeface="Calibri"/>
              </a:rPr>
              <a:t>diskovima</a:t>
            </a:r>
            <a:r>
              <a:rPr lang="en-US" dirty="0">
                <a:ea typeface="Calibri" panose="020F0502020204030204"/>
                <a:cs typeface="Calibri" panose="020F0502020204030204"/>
              </a:rPr>
              <a:t>.</a:t>
            </a:r>
          </a:p>
          <a:p>
            <a:r>
              <a:rPr lang="en-US" dirty="0">
                <a:ea typeface="Calibri" panose="020F0502020204030204"/>
                <a:cs typeface="Calibri" panose="020F0502020204030204"/>
              </a:rPr>
              <a:t>-</a:t>
            </a:r>
          </a:p>
        </p:txBody>
      </p:sp>
      <p:sp>
        <p:nvSpPr>
          <p:cNvPr id="4" name="Slide Number Placeholder 3"/>
          <p:cNvSpPr>
            <a:spLocks noGrp="1"/>
          </p:cNvSpPr>
          <p:nvPr>
            <p:ph type="sldNum" sz="quarter" idx="5"/>
          </p:nvPr>
        </p:nvSpPr>
        <p:spPr/>
        <p:txBody>
          <a:bodyPr/>
          <a:lstStyle/>
          <a:p>
            <a:fld id="{6922D2F8-28A7-48E8-ADD3-E9583D47D83D}" type="slidenum">
              <a:rPr lang="en-US" smtClean="0"/>
              <a:t>3</a:t>
            </a:fld>
            <a:endParaRPr lang="en-US" dirty="0"/>
          </a:p>
        </p:txBody>
      </p:sp>
    </p:spTree>
    <p:extLst>
      <p:ext uri="{BB962C8B-B14F-4D97-AF65-F5344CB8AC3E}">
        <p14:creationId xmlns:p14="http://schemas.microsoft.com/office/powerpoint/2010/main" val="18495816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CBBFD9-B957-EB00-FB6C-1D93ACBA69C9}"/>
            </a:ext>
          </a:extLst>
        </p:cNvPr>
        <p:cNvGrpSpPr/>
        <p:nvPr/>
      </p:nvGrpSpPr>
      <p:grpSpPr>
        <a:xfrm>
          <a:off x="0" y="0"/>
          <a:ext cx="0" cy="0"/>
          <a:chOff x="0" y="0"/>
          <a:chExt cx="0" cy="0"/>
        </a:xfrm>
      </p:grpSpPr>
      <p:sp>
        <p:nvSpPr>
          <p:cNvPr id="2" name="Čuvar mesta za sliku na slajdu 1">
            <a:extLst>
              <a:ext uri="{FF2B5EF4-FFF2-40B4-BE49-F238E27FC236}">
                <a16:creationId xmlns:a16="http://schemas.microsoft.com/office/drawing/2014/main" id="{99E6A4D9-5729-0333-E82C-155E5A48A60D}"/>
              </a:ext>
            </a:extLst>
          </p:cNvPr>
          <p:cNvSpPr>
            <a:spLocks noGrp="1" noRot="1" noChangeAspect="1"/>
          </p:cNvSpPr>
          <p:nvPr>
            <p:ph type="sldImg"/>
          </p:nvPr>
        </p:nvSpPr>
        <p:spPr/>
      </p:sp>
      <p:sp>
        <p:nvSpPr>
          <p:cNvPr id="3" name="Čuvar mesta za napomene 2">
            <a:extLst>
              <a:ext uri="{FF2B5EF4-FFF2-40B4-BE49-F238E27FC236}">
                <a16:creationId xmlns:a16="http://schemas.microsoft.com/office/drawing/2014/main" id="{34EC97C3-AC4F-ED75-AC54-F43F9E9B6A39}"/>
              </a:ext>
            </a:extLst>
          </p:cNvPr>
          <p:cNvSpPr>
            <a:spLocks noGrp="1"/>
          </p:cNvSpPr>
          <p:nvPr>
            <p:ph type="body" idx="1"/>
          </p:nvPr>
        </p:nvSpPr>
        <p:spPr/>
        <p:txBody>
          <a:bodyPr/>
          <a:lstStyle/>
          <a:p>
            <a:r>
              <a:rPr lang="en-US" dirty="0" err="1"/>
              <a:t>Skupovi</a:t>
            </a:r>
            <a:r>
              <a:rPr lang="en-US" dirty="0"/>
              <a:t> (sets) </a:t>
            </a:r>
            <a:r>
              <a:rPr lang="en-US" dirty="0" err="1"/>
              <a:t>su</a:t>
            </a:r>
            <a:r>
              <a:rPr lang="en-US" dirty="0"/>
              <a:t> </a:t>
            </a:r>
            <a:r>
              <a:rPr lang="en-US" dirty="0" err="1"/>
              <a:t>struktura</a:t>
            </a:r>
            <a:r>
              <a:rPr lang="en-US" dirty="0"/>
              <a:t> </a:t>
            </a:r>
            <a:r>
              <a:rPr lang="en-US" dirty="0" err="1"/>
              <a:t>podataka</a:t>
            </a:r>
            <a:r>
              <a:rPr lang="en-US" dirty="0"/>
              <a:t> </a:t>
            </a:r>
            <a:r>
              <a:rPr lang="en-US" dirty="0" err="1"/>
              <a:t>koja</a:t>
            </a:r>
            <a:r>
              <a:rPr lang="en-US" dirty="0"/>
              <a:t> </a:t>
            </a:r>
            <a:r>
              <a:rPr lang="en-US" dirty="0" err="1"/>
              <a:t>čuva</a:t>
            </a:r>
            <a:r>
              <a:rPr lang="en-US" dirty="0"/>
              <a:t> </a:t>
            </a:r>
            <a:r>
              <a:rPr lang="en-US" dirty="0" err="1"/>
              <a:t>jedinstvene</a:t>
            </a:r>
            <a:r>
              <a:rPr lang="en-US" dirty="0"/>
              <a:t> </a:t>
            </a:r>
            <a:r>
              <a:rPr lang="en-US" dirty="0" err="1"/>
              <a:t>vrednosti</a:t>
            </a:r>
            <a:r>
              <a:rPr lang="en-US" dirty="0"/>
              <a:t>, BEZ DUPLIKATA. </a:t>
            </a:r>
            <a:r>
              <a:rPr lang="en-US" dirty="0" err="1"/>
              <a:t>Svaki</a:t>
            </a:r>
            <a:r>
              <a:rPr lang="en-US" dirty="0"/>
              <a:t> element </a:t>
            </a:r>
            <a:r>
              <a:rPr lang="en-US" dirty="0" err="1"/>
              <a:t>unutar</a:t>
            </a:r>
            <a:r>
              <a:rPr lang="en-US" dirty="0"/>
              <a:t> </a:t>
            </a:r>
            <a:r>
              <a:rPr lang="en-US" dirty="0" err="1"/>
              <a:t>skupa</a:t>
            </a:r>
            <a:r>
              <a:rPr lang="en-US" dirty="0"/>
              <a:t> mora </a:t>
            </a:r>
            <a:r>
              <a:rPr lang="en-US" dirty="0" err="1"/>
              <a:t>biti</a:t>
            </a:r>
            <a:r>
              <a:rPr lang="en-US" dirty="0"/>
              <a:t> </a:t>
            </a:r>
            <a:r>
              <a:rPr lang="en-US" dirty="0" err="1"/>
              <a:t>jedinstven</a:t>
            </a:r>
            <a:r>
              <a:rPr lang="en-US" dirty="0"/>
              <a:t>, </a:t>
            </a:r>
            <a:r>
              <a:rPr lang="en-US" dirty="0" err="1"/>
              <a:t>ukoliko</a:t>
            </a:r>
            <a:r>
              <a:rPr lang="en-US" dirty="0"/>
              <a:t> </a:t>
            </a:r>
            <a:r>
              <a:rPr lang="en-US" dirty="0" err="1"/>
              <a:t>pokusamo</a:t>
            </a:r>
            <a:r>
              <a:rPr lang="en-US" dirty="0"/>
              <a:t> da </a:t>
            </a:r>
            <a:r>
              <a:rPr lang="en-US" dirty="0" err="1"/>
              <a:t>dodamo</a:t>
            </a:r>
            <a:r>
              <a:rPr lang="en-US" dirty="0"/>
              <a:t> </a:t>
            </a:r>
            <a:r>
              <a:rPr lang="en-US" dirty="0" err="1"/>
              <a:t>duplikat</a:t>
            </a:r>
            <a:r>
              <a:rPr lang="en-US" dirty="0"/>
              <a:t>, on </a:t>
            </a:r>
            <a:r>
              <a:rPr lang="en-US" dirty="0" err="1"/>
              <a:t>nece</a:t>
            </a:r>
            <a:r>
              <a:rPr lang="en-US" dirty="0"/>
              <a:t> </a:t>
            </a:r>
            <a:r>
              <a:rPr lang="en-US" dirty="0" err="1"/>
              <a:t>biti</a:t>
            </a:r>
            <a:r>
              <a:rPr lang="en-US" dirty="0"/>
              <a:t> </a:t>
            </a:r>
            <a:r>
              <a:rPr lang="en-US" dirty="0" err="1"/>
              <a:t>dodat</a:t>
            </a:r>
            <a:r>
              <a:rPr lang="en-US" dirty="0"/>
              <a:t>.</a:t>
            </a:r>
          </a:p>
          <a:p>
            <a:r>
              <a:rPr lang="en-US" dirty="0" err="1">
                <a:cs typeface="Calibri"/>
              </a:rPr>
              <a:t>Osnovne</a:t>
            </a:r>
            <a:r>
              <a:rPr lang="en-US" dirty="0">
                <a:cs typeface="Calibri"/>
              </a:rPr>
              <a:t> </a:t>
            </a:r>
            <a:r>
              <a:rPr lang="en-US" dirty="0" err="1">
                <a:cs typeface="Calibri"/>
              </a:rPr>
              <a:t>operacije</a:t>
            </a:r>
            <a:r>
              <a:rPr lang="en-US" dirty="0">
                <a:cs typeface="Calibri"/>
              </a:rPr>
              <a:t> </a:t>
            </a:r>
            <a:r>
              <a:rPr lang="en-US" dirty="0" err="1">
                <a:cs typeface="Calibri"/>
              </a:rPr>
              <a:t>nad</a:t>
            </a:r>
            <a:r>
              <a:rPr lang="en-US" dirty="0">
                <a:cs typeface="Calibri"/>
              </a:rPr>
              <a:t> </a:t>
            </a:r>
            <a:r>
              <a:rPr lang="en-US" dirty="0" err="1">
                <a:cs typeface="Calibri"/>
              </a:rPr>
              <a:t>setovima</a:t>
            </a:r>
            <a:r>
              <a:rPr lang="en-US" dirty="0">
                <a:cs typeface="Calibri"/>
              </a:rPr>
              <a:t> </a:t>
            </a:r>
            <a:r>
              <a:rPr lang="en-US" dirty="0" err="1">
                <a:cs typeface="Calibri"/>
              </a:rPr>
              <a:t>su</a:t>
            </a:r>
            <a:r>
              <a:rPr lang="en-US" dirty="0">
                <a:cs typeface="Calibri"/>
              </a:rPr>
              <a:t>:</a:t>
            </a:r>
          </a:p>
          <a:p>
            <a:pPr marL="171450" indent="-171450">
              <a:buFont typeface="Calibri"/>
              <a:buChar char="-"/>
            </a:pPr>
            <a:r>
              <a:rPr lang="en-US" dirty="0">
                <a:cs typeface="Calibri"/>
              </a:rPr>
              <a:t>SADD: </a:t>
            </a:r>
            <a:r>
              <a:rPr lang="en-US" err="1">
                <a:cs typeface="Calibri"/>
              </a:rPr>
              <a:t>dodaje</a:t>
            </a:r>
            <a:r>
              <a:rPr lang="en-US" dirty="0">
                <a:cs typeface="Calibri"/>
              </a:rPr>
              <a:t> </a:t>
            </a:r>
            <a:r>
              <a:rPr lang="en-US" err="1">
                <a:cs typeface="Calibri"/>
              </a:rPr>
              <a:t>jedan</a:t>
            </a:r>
            <a:r>
              <a:rPr lang="en-US" dirty="0">
                <a:cs typeface="Calibri"/>
              </a:rPr>
              <a:t> </a:t>
            </a:r>
            <a:r>
              <a:rPr lang="en-US" err="1">
                <a:cs typeface="Calibri"/>
              </a:rPr>
              <a:t>ili</a:t>
            </a:r>
            <a:r>
              <a:rPr lang="en-US" dirty="0">
                <a:cs typeface="Calibri"/>
              </a:rPr>
              <a:t> </a:t>
            </a:r>
            <a:r>
              <a:rPr lang="en-US" b="1" err="1"/>
              <a:t>više</a:t>
            </a:r>
            <a:r>
              <a:rPr lang="en-US" dirty="0">
                <a:cs typeface="Calibri"/>
              </a:rPr>
              <a:t> </a:t>
            </a:r>
            <a:r>
              <a:rPr lang="en-US" b="1" err="1">
                <a:cs typeface="Calibri"/>
              </a:rPr>
              <a:t>članova</a:t>
            </a:r>
            <a:r>
              <a:rPr lang="en-US" b="1" dirty="0">
                <a:cs typeface="Calibri"/>
              </a:rPr>
              <a:t> </a:t>
            </a:r>
            <a:r>
              <a:rPr lang="en-US" dirty="0">
                <a:cs typeface="Calibri"/>
              </a:rPr>
              <a:t>u set ( </a:t>
            </a:r>
            <a:r>
              <a:rPr lang="en-US" err="1">
                <a:cs typeface="Calibri"/>
              </a:rPr>
              <a:t>navodimo</a:t>
            </a:r>
            <a:r>
              <a:rPr lang="en-US" dirty="0">
                <a:cs typeface="Calibri"/>
              </a:rPr>
              <a:t> </a:t>
            </a:r>
            <a:r>
              <a:rPr lang="en-US" err="1">
                <a:cs typeface="Calibri"/>
              </a:rPr>
              <a:t>samo</a:t>
            </a:r>
            <a:r>
              <a:rPr lang="en-US" dirty="0">
                <a:cs typeface="Calibri"/>
              </a:rPr>
              <a:t> </a:t>
            </a:r>
            <a:r>
              <a:rPr lang="en-US" err="1">
                <a:cs typeface="Calibri"/>
              </a:rPr>
              <a:t>članove</a:t>
            </a:r>
            <a:r>
              <a:rPr lang="en-US" dirty="0">
                <a:cs typeface="Calibri"/>
              </a:rPr>
              <a:t>, bez </a:t>
            </a:r>
            <a:r>
              <a:rPr lang="en-US" err="1">
                <a:cs typeface="Calibri"/>
              </a:rPr>
              <a:t>ikakvog</a:t>
            </a:r>
            <a:r>
              <a:rPr lang="en-US" dirty="0">
                <a:cs typeface="Calibri"/>
              </a:rPr>
              <a:t> </a:t>
            </a:r>
            <a:r>
              <a:rPr lang="en-US" err="1">
                <a:cs typeface="Calibri"/>
              </a:rPr>
              <a:t>zareza</a:t>
            </a:r>
            <a:r>
              <a:rPr lang="en-US" dirty="0">
                <a:cs typeface="Calibri"/>
              </a:rPr>
              <a:t> </a:t>
            </a:r>
            <a:r>
              <a:rPr lang="en-US" err="1">
                <a:cs typeface="Calibri"/>
              </a:rPr>
              <a:t>samo</a:t>
            </a:r>
            <a:r>
              <a:rPr lang="en-US" dirty="0">
                <a:cs typeface="Calibri"/>
              </a:rPr>
              <a:t> </a:t>
            </a:r>
            <a:r>
              <a:rPr lang="en-US" err="1">
                <a:cs typeface="Calibri"/>
              </a:rPr>
              <a:t>nastavljamo</a:t>
            </a:r>
            <a:r>
              <a:rPr lang="en-US" dirty="0">
                <a:cs typeface="Calibri"/>
              </a:rPr>
              <a:t>)</a:t>
            </a:r>
          </a:p>
          <a:p>
            <a:pPr marL="171450" indent="-171450">
              <a:buFont typeface="Calibri"/>
              <a:buChar char="-"/>
            </a:pPr>
            <a:r>
              <a:rPr lang="en-US" dirty="0">
                <a:cs typeface="Calibri"/>
              </a:rPr>
              <a:t>SREM: </a:t>
            </a:r>
            <a:r>
              <a:rPr lang="en-US" err="1">
                <a:cs typeface="Calibri"/>
              </a:rPr>
              <a:t>uklanja</a:t>
            </a:r>
            <a:r>
              <a:rPr lang="en-US" dirty="0">
                <a:cs typeface="Calibri"/>
              </a:rPr>
              <a:t> </a:t>
            </a:r>
            <a:r>
              <a:rPr lang="en-US" err="1">
                <a:cs typeface="Calibri"/>
              </a:rPr>
              <a:t>jedan</a:t>
            </a:r>
            <a:r>
              <a:rPr lang="en-US" dirty="0">
                <a:cs typeface="Calibri"/>
              </a:rPr>
              <a:t> </a:t>
            </a:r>
            <a:r>
              <a:rPr lang="en-US" err="1">
                <a:cs typeface="Calibri"/>
              </a:rPr>
              <a:t>ili</a:t>
            </a:r>
            <a:r>
              <a:rPr lang="en-US" dirty="0">
                <a:cs typeface="Calibri"/>
              </a:rPr>
              <a:t> </a:t>
            </a:r>
            <a:r>
              <a:rPr lang="en-US" b="1" err="1">
                <a:cs typeface="Calibri"/>
              </a:rPr>
              <a:t>više</a:t>
            </a:r>
            <a:r>
              <a:rPr lang="en-US" b="1" dirty="0">
                <a:cs typeface="Calibri"/>
              </a:rPr>
              <a:t> </a:t>
            </a:r>
            <a:r>
              <a:rPr lang="en-US" b="1" err="1">
                <a:cs typeface="Calibri"/>
              </a:rPr>
              <a:t>članova</a:t>
            </a:r>
            <a:endParaRPr lang="en-US" b="1">
              <a:cs typeface="Calibri"/>
            </a:endParaRPr>
          </a:p>
          <a:p>
            <a:pPr marL="171450" indent="-171450">
              <a:buFont typeface="Calibri"/>
              <a:buChar char="-"/>
            </a:pPr>
            <a:r>
              <a:rPr lang="en-US" dirty="0">
                <a:cs typeface="Calibri"/>
              </a:rPr>
              <a:t>SISMEMBER: </a:t>
            </a:r>
            <a:r>
              <a:rPr lang="en-US" dirty="0" err="1">
                <a:cs typeface="Calibri"/>
              </a:rPr>
              <a:t>proverava</a:t>
            </a:r>
            <a:r>
              <a:rPr lang="en-US" dirty="0">
                <a:cs typeface="Calibri"/>
              </a:rPr>
              <a:t> da li </a:t>
            </a:r>
            <a:r>
              <a:rPr lang="en-US" dirty="0" err="1">
                <a:cs typeface="Calibri"/>
              </a:rPr>
              <a:t>član</a:t>
            </a:r>
            <a:r>
              <a:rPr lang="en-US" dirty="0">
                <a:cs typeface="Calibri"/>
              </a:rPr>
              <a:t> </a:t>
            </a:r>
            <a:r>
              <a:rPr lang="en-US" dirty="0" err="1">
                <a:cs typeface="Calibri"/>
              </a:rPr>
              <a:t>prisutan</a:t>
            </a:r>
            <a:r>
              <a:rPr lang="en-US" dirty="0">
                <a:cs typeface="Calibri"/>
              </a:rPr>
              <a:t> u </a:t>
            </a:r>
            <a:r>
              <a:rPr lang="en-US" dirty="0" err="1">
                <a:cs typeface="Calibri"/>
              </a:rPr>
              <a:t>setu</a:t>
            </a:r>
            <a:r>
              <a:rPr lang="en-US" dirty="0">
                <a:cs typeface="Calibri"/>
              </a:rPr>
              <a:t> ( </a:t>
            </a:r>
            <a:r>
              <a:rPr lang="en-US" dirty="0" err="1">
                <a:cs typeface="Calibri"/>
              </a:rPr>
              <a:t>vraća</a:t>
            </a:r>
            <a:r>
              <a:rPr lang="en-US" dirty="0">
                <a:cs typeface="Calibri"/>
              </a:rPr>
              <a:t> integer </a:t>
            </a:r>
            <a:r>
              <a:rPr lang="en-US" dirty="0" err="1">
                <a:cs typeface="Calibri"/>
              </a:rPr>
              <a:t>vrednost</a:t>
            </a:r>
            <a:r>
              <a:rPr lang="en-US" dirty="0">
                <a:cs typeface="Calibri"/>
              </a:rPr>
              <a:t> 0 </a:t>
            </a:r>
            <a:r>
              <a:rPr lang="en-US" dirty="0" err="1">
                <a:cs typeface="Calibri"/>
              </a:rPr>
              <a:t>ili</a:t>
            </a:r>
            <a:r>
              <a:rPr lang="en-US" dirty="0">
                <a:cs typeface="Calibri"/>
              </a:rPr>
              <a:t> 1, </a:t>
            </a:r>
            <a:r>
              <a:rPr lang="en-US" dirty="0" err="1">
                <a:cs typeface="Calibri"/>
              </a:rPr>
              <a:t>koju</a:t>
            </a:r>
            <a:r>
              <a:rPr lang="en-US" dirty="0">
                <a:cs typeface="Calibri"/>
              </a:rPr>
              <a:t> u </a:t>
            </a:r>
            <a:r>
              <a:rPr lang="en-US" dirty="0" err="1">
                <a:cs typeface="Calibri"/>
              </a:rPr>
              <a:t>stvari</a:t>
            </a:r>
            <a:r>
              <a:rPr lang="en-US" dirty="0">
                <a:cs typeface="Calibri"/>
              </a:rPr>
              <a:t> </a:t>
            </a:r>
            <a:r>
              <a:rPr lang="en-US" dirty="0" err="1">
                <a:cs typeface="Calibri"/>
              </a:rPr>
              <a:t>predstavljaju</a:t>
            </a:r>
            <a:r>
              <a:rPr lang="en-US" dirty="0">
                <a:cs typeface="Calibri"/>
              </a:rPr>
              <a:t> bool </a:t>
            </a:r>
            <a:r>
              <a:rPr lang="en-US" dirty="0" err="1">
                <a:cs typeface="Calibri"/>
              </a:rPr>
              <a:t>vrednosti</a:t>
            </a:r>
            <a:r>
              <a:rPr lang="en-US" dirty="0">
                <a:cs typeface="Calibri"/>
              </a:rPr>
              <a:t> )</a:t>
            </a:r>
          </a:p>
          <a:p>
            <a:pPr marL="171450" indent="-171450">
              <a:buFont typeface="Calibri"/>
              <a:buChar char="-"/>
            </a:pPr>
            <a:r>
              <a:rPr lang="en-US" dirty="0">
                <a:cs typeface="Calibri"/>
              </a:rPr>
              <a:t>SMEMBERS: </a:t>
            </a:r>
            <a:r>
              <a:rPr lang="en-US" dirty="0" err="1">
                <a:cs typeface="Calibri"/>
              </a:rPr>
              <a:t>Vraća</a:t>
            </a:r>
            <a:r>
              <a:rPr lang="en-US" dirty="0">
                <a:cs typeface="Calibri"/>
              </a:rPr>
              <a:t> </a:t>
            </a:r>
            <a:r>
              <a:rPr lang="en-US" dirty="0" err="1">
                <a:cs typeface="Calibri"/>
              </a:rPr>
              <a:t>sve</a:t>
            </a:r>
            <a:r>
              <a:rPr lang="en-US" dirty="0">
                <a:cs typeface="Calibri"/>
              </a:rPr>
              <a:t> </a:t>
            </a:r>
            <a:r>
              <a:rPr lang="en-US" dirty="0" err="1">
                <a:cs typeface="Calibri"/>
              </a:rPr>
              <a:t>članove</a:t>
            </a:r>
            <a:r>
              <a:rPr lang="en-US" dirty="0">
                <a:cs typeface="Calibri"/>
              </a:rPr>
              <a:t> seta</a:t>
            </a:r>
          </a:p>
          <a:p>
            <a:pPr marL="171450" indent="-171450">
              <a:buFont typeface="Calibri"/>
              <a:buChar char="-"/>
            </a:pPr>
            <a:r>
              <a:rPr lang="en-US" dirty="0">
                <a:cs typeface="Calibri"/>
              </a:rPr>
              <a:t>SCARD: </a:t>
            </a:r>
            <a:r>
              <a:rPr lang="en-US" dirty="0" err="1">
                <a:cs typeface="Calibri"/>
              </a:rPr>
              <a:t>Vraća</a:t>
            </a:r>
            <a:r>
              <a:rPr lang="en-US" dirty="0">
                <a:cs typeface="Calibri"/>
              </a:rPr>
              <a:t> </a:t>
            </a:r>
            <a:r>
              <a:rPr lang="en-US" dirty="0" err="1">
                <a:cs typeface="Calibri"/>
              </a:rPr>
              <a:t>broj</a:t>
            </a:r>
            <a:r>
              <a:rPr lang="en-US" dirty="0">
                <a:cs typeface="Calibri"/>
              </a:rPr>
              <a:t> </a:t>
            </a:r>
            <a:r>
              <a:rPr lang="en-US" dirty="0" err="1">
                <a:cs typeface="Calibri"/>
              </a:rPr>
              <a:t>članova</a:t>
            </a:r>
            <a:r>
              <a:rPr lang="en-US" dirty="0">
                <a:cs typeface="Calibri"/>
              </a:rPr>
              <a:t> seta ( </a:t>
            </a:r>
            <a:r>
              <a:rPr lang="en-US" dirty="0" err="1">
                <a:cs typeface="Calibri"/>
              </a:rPr>
              <a:t>znači</a:t>
            </a:r>
            <a:r>
              <a:rPr lang="en-US" dirty="0">
                <a:cs typeface="Calibri"/>
              </a:rPr>
              <a:t> integer )</a:t>
            </a:r>
          </a:p>
          <a:p>
            <a:pPr marL="171450" indent="-171450">
              <a:buFont typeface="Calibri"/>
              <a:buChar char="-"/>
            </a:pPr>
            <a:r>
              <a:rPr lang="en-US" dirty="0">
                <a:cs typeface="Calibri"/>
              </a:rPr>
              <a:t>SUNION, SINTER (</a:t>
            </a:r>
            <a:r>
              <a:rPr lang="en-US" dirty="0" err="1">
                <a:cs typeface="Calibri"/>
              </a:rPr>
              <a:t>presek</a:t>
            </a:r>
            <a:r>
              <a:rPr lang="en-US" dirty="0">
                <a:cs typeface="Calibri"/>
              </a:rPr>
              <a:t>), SDIFF (</a:t>
            </a:r>
            <a:r>
              <a:rPr lang="en-US" dirty="0" err="1">
                <a:cs typeface="Calibri"/>
              </a:rPr>
              <a:t>razlika</a:t>
            </a:r>
            <a:r>
              <a:rPr lang="en-US" dirty="0">
                <a:cs typeface="Calibri"/>
              </a:rPr>
              <a:t>) : ne </a:t>
            </a:r>
            <a:r>
              <a:rPr lang="en-US" dirty="0" err="1">
                <a:cs typeface="Calibri"/>
              </a:rPr>
              <a:t>pravi</a:t>
            </a:r>
            <a:r>
              <a:rPr lang="en-US" dirty="0">
                <a:cs typeface="Calibri"/>
              </a:rPr>
              <a:t> </a:t>
            </a:r>
            <a:r>
              <a:rPr lang="en-US" dirty="0" err="1">
                <a:cs typeface="Calibri"/>
              </a:rPr>
              <a:t>novi</a:t>
            </a:r>
            <a:r>
              <a:rPr lang="en-US" dirty="0">
                <a:cs typeface="Calibri"/>
              </a:rPr>
              <a:t> set, </a:t>
            </a:r>
            <a:r>
              <a:rPr lang="en-US" dirty="0" err="1">
                <a:cs typeface="Calibri"/>
              </a:rPr>
              <a:t>nego</a:t>
            </a:r>
            <a:r>
              <a:rPr lang="en-US" dirty="0">
                <a:cs typeface="Calibri"/>
              </a:rPr>
              <a:t> </a:t>
            </a:r>
            <a:r>
              <a:rPr lang="en-US" dirty="0" err="1">
                <a:cs typeface="Calibri"/>
              </a:rPr>
              <a:t>predstavlja</a:t>
            </a:r>
            <a:r>
              <a:rPr lang="en-US" dirty="0">
                <a:cs typeface="Calibri"/>
              </a:rPr>
              <a:t> </a:t>
            </a:r>
            <a:r>
              <a:rPr lang="en-US" dirty="0" err="1">
                <a:cs typeface="Calibri"/>
              </a:rPr>
              <a:t>odredjenu</a:t>
            </a:r>
            <a:r>
              <a:rPr lang="en-US" dirty="0">
                <a:cs typeface="Calibri"/>
              </a:rPr>
              <a:t> </a:t>
            </a:r>
            <a:r>
              <a:rPr lang="en-US" dirty="0" err="1">
                <a:cs typeface="Calibri"/>
              </a:rPr>
              <a:t>operaciju</a:t>
            </a:r>
            <a:r>
              <a:rPr lang="en-US" dirty="0">
                <a:cs typeface="Calibri"/>
              </a:rPr>
              <a:t> </a:t>
            </a:r>
            <a:r>
              <a:rPr lang="en-US" dirty="0" err="1">
                <a:cs typeface="Calibri"/>
              </a:rPr>
              <a:t>izmedju</a:t>
            </a:r>
            <a:r>
              <a:rPr lang="en-US" dirty="0">
                <a:cs typeface="Calibri"/>
              </a:rPr>
              <a:t> </a:t>
            </a:r>
            <a:r>
              <a:rPr lang="en-US" dirty="0" err="1">
                <a:cs typeface="Calibri"/>
              </a:rPr>
              <a:t>setova</a:t>
            </a:r>
            <a:endParaRPr lang="en-US" dirty="0">
              <a:cs typeface="Calibri"/>
            </a:endParaRPr>
          </a:p>
          <a:p>
            <a:pPr marL="171450" indent="-171450">
              <a:buFont typeface="Calibri"/>
              <a:buChar char="-"/>
            </a:pPr>
            <a:endParaRPr lang="en-US" dirty="0">
              <a:cs typeface="Calibri"/>
            </a:endParaRPr>
          </a:p>
        </p:txBody>
      </p:sp>
      <p:sp>
        <p:nvSpPr>
          <p:cNvPr id="4" name="Čuvar mesta za broj slajda 3">
            <a:extLst>
              <a:ext uri="{FF2B5EF4-FFF2-40B4-BE49-F238E27FC236}">
                <a16:creationId xmlns:a16="http://schemas.microsoft.com/office/drawing/2014/main" id="{4E27F7FB-9777-ACA1-F7A7-46412A44678E}"/>
              </a:ext>
            </a:extLst>
          </p:cNvPr>
          <p:cNvSpPr>
            <a:spLocks noGrp="1"/>
          </p:cNvSpPr>
          <p:nvPr>
            <p:ph type="sldNum" sz="quarter" idx="5"/>
          </p:nvPr>
        </p:nvSpPr>
        <p:spPr/>
        <p:txBody>
          <a:bodyPr/>
          <a:lstStyle/>
          <a:p>
            <a:fld id="{6922D2F8-28A7-48E8-ADD3-E9583D47D83D}" type="slidenum">
              <a:rPr lang="en-US" smtClean="0"/>
              <a:t>16</a:t>
            </a:fld>
            <a:endParaRPr lang="en-US" dirty="0"/>
          </a:p>
        </p:txBody>
      </p:sp>
    </p:spTree>
    <p:extLst>
      <p:ext uri="{BB962C8B-B14F-4D97-AF65-F5344CB8AC3E}">
        <p14:creationId xmlns:p14="http://schemas.microsoft.com/office/powerpoint/2010/main" val="7135581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Čuvar mesta za sliku na slajdu 1"/>
          <p:cNvSpPr>
            <a:spLocks noGrp="1" noRot="1" noChangeAspect="1"/>
          </p:cNvSpPr>
          <p:nvPr>
            <p:ph type="sldImg"/>
          </p:nvPr>
        </p:nvSpPr>
        <p:spPr/>
      </p:sp>
      <p:sp>
        <p:nvSpPr>
          <p:cNvPr id="3" name="Čuvar mesta za napomene 2"/>
          <p:cNvSpPr>
            <a:spLocks noGrp="1"/>
          </p:cNvSpPr>
          <p:nvPr>
            <p:ph type="body" idx="1"/>
          </p:nvPr>
        </p:nvSpPr>
        <p:spPr/>
        <p:txBody>
          <a:bodyPr/>
          <a:lstStyle/>
          <a:p>
            <a:r>
              <a:rPr lang="en-US" dirty="0" err="1"/>
              <a:t>Skupovi</a:t>
            </a:r>
            <a:r>
              <a:rPr lang="en-US" dirty="0"/>
              <a:t> (sets) </a:t>
            </a:r>
            <a:r>
              <a:rPr lang="en-US" dirty="0" err="1"/>
              <a:t>su</a:t>
            </a:r>
            <a:r>
              <a:rPr lang="en-US" dirty="0"/>
              <a:t> </a:t>
            </a:r>
            <a:r>
              <a:rPr lang="en-US" dirty="0" err="1"/>
              <a:t>struktura</a:t>
            </a:r>
            <a:r>
              <a:rPr lang="en-US" dirty="0"/>
              <a:t> </a:t>
            </a:r>
            <a:r>
              <a:rPr lang="en-US" dirty="0" err="1"/>
              <a:t>podataka</a:t>
            </a:r>
            <a:r>
              <a:rPr lang="en-US" dirty="0"/>
              <a:t> </a:t>
            </a:r>
            <a:r>
              <a:rPr lang="en-US" dirty="0" err="1"/>
              <a:t>koja</a:t>
            </a:r>
            <a:r>
              <a:rPr lang="en-US" dirty="0"/>
              <a:t> </a:t>
            </a:r>
            <a:r>
              <a:rPr lang="en-US" dirty="0" err="1"/>
              <a:t>čuva</a:t>
            </a:r>
            <a:r>
              <a:rPr lang="en-US" dirty="0"/>
              <a:t> </a:t>
            </a:r>
            <a:r>
              <a:rPr lang="en-US" dirty="0" err="1"/>
              <a:t>jedinstvene</a:t>
            </a:r>
            <a:r>
              <a:rPr lang="en-US" dirty="0"/>
              <a:t> </a:t>
            </a:r>
            <a:r>
              <a:rPr lang="en-US" dirty="0" err="1"/>
              <a:t>vrednosti</a:t>
            </a:r>
            <a:r>
              <a:rPr lang="en-US" dirty="0"/>
              <a:t>, BEZ DUPLIKATA. </a:t>
            </a:r>
            <a:r>
              <a:rPr lang="en-US" dirty="0" err="1"/>
              <a:t>Svaki</a:t>
            </a:r>
            <a:r>
              <a:rPr lang="en-US" dirty="0"/>
              <a:t> element </a:t>
            </a:r>
            <a:r>
              <a:rPr lang="en-US" dirty="0" err="1"/>
              <a:t>unutar</a:t>
            </a:r>
            <a:r>
              <a:rPr lang="en-US" dirty="0"/>
              <a:t> </a:t>
            </a:r>
            <a:r>
              <a:rPr lang="en-US" dirty="0" err="1"/>
              <a:t>skupa</a:t>
            </a:r>
            <a:r>
              <a:rPr lang="en-US" dirty="0"/>
              <a:t> mora </a:t>
            </a:r>
            <a:r>
              <a:rPr lang="en-US" dirty="0" err="1"/>
              <a:t>biti</a:t>
            </a:r>
            <a:r>
              <a:rPr lang="en-US" dirty="0"/>
              <a:t> </a:t>
            </a:r>
            <a:r>
              <a:rPr lang="en-US" dirty="0" err="1"/>
              <a:t>jedinstven</a:t>
            </a:r>
            <a:r>
              <a:rPr lang="en-US" dirty="0"/>
              <a:t>, </a:t>
            </a:r>
            <a:r>
              <a:rPr lang="en-US" dirty="0" err="1"/>
              <a:t>ukoliko</a:t>
            </a:r>
            <a:r>
              <a:rPr lang="en-US" dirty="0"/>
              <a:t> </a:t>
            </a:r>
            <a:r>
              <a:rPr lang="en-US" dirty="0" err="1"/>
              <a:t>pokusamo</a:t>
            </a:r>
            <a:r>
              <a:rPr lang="en-US" dirty="0"/>
              <a:t> da </a:t>
            </a:r>
            <a:r>
              <a:rPr lang="en-US" dirty="0" err="1"/>
              <a:t>dodamo</a:t>
            </a:r>
            <a:r>
              <a:rPr lang="en-US" dirty="0"/>
              <a:t> </a:t>
            </a:r>
            <a:r>
              <a:rPr lang="en-US" dirty="0" err="1"/>
              <a:t>duplikat</a:t>
            </a:r>
            <a:r>
              <a:rPr lang="en-US" dirty="0"/>
              <a:t>, on </a:t>
            </a:r>
            <a:r>
              <a:rPr lang="en-US" dirty="0" err="1"/>
              <a:t>nece</a:t>
            </a:r>
            <a:r>
              <a:rPr lang="en-US" dirty="0"/>
              <a:t> </a:t>
            </a:r>
            <a:r>
              <a:rPr lang="en-US" dirty="0" err="1"/>
              <a:t>biti</a:t>
            </a:r>
            <a:r>
              <a:rPr lang="en-US" dirty="0"/>
              <a:t> </a:t>
            </a:r>
            <a:r>
              <a:rPr lang="en-US" dirty="0" err="1"/>
              <a:t>dodat</a:t>
            </a:r>
            <a:r>
              <a:rPr lang="en-US" dirty="0"/>
              <a:t>.</a:t>
            </a:r>
          </a:p>
          <a:p>
            <a:r>
              <a:rPr lang="en-US" dirty="0" err="1">
                <a:cs typeface="Calibri"/>
              </a:rPr>
              <a:t>Osnovne</a:t>
            </a:r>
            <a:r>
              <a:rPr lang="en-US" dirty="0">
                <a:cs typeface="Calibri"/>
              </a:rPr>
              <a:t> </a:t>
            </a:r>
            <a:r>
              <a:rPr lang="en-US" dirty="0" err="1">
                <a:cs typeface="Calibri"/>
              </a:rPr>
              <a:t>operacije</a:t>
            </a:r>
            <a:r>
              <a:rPr lang="en-US" dirty="0">
                <a:cs typeface="Calibri"/>
              </a:rPr>
              <a:t> </a:t>
            </a:r>
            <a:r>
              <a:rPr lang="en-US" dirty="0" err="1">
                <a:cs typeface="Calibri"/>
              </a:rPr>
              <a:t>nad</a:t>
            </a:r>
            <a:r>
              <a:rPr lang="en-US" dirty="0">
                <a:cs typeface="Calibri"/>
              </a:rPr>
              <a:t> </a:t>
            </a:r>
            <a:r>
              <a:rPr lang="en-US" dirty="0" err="1">
                <a:cs typeface="Calibri"/>
              </a:rPr>
              <a:t>setovima</a:t>
            </a:r>
            <a:r>
              <a:rPr lang="en-US" dirty="0">
                <a:cs typeface="Calibri"/>
              </a:rPr>
              <a:t> </a:t>
            </a:r>
            <a:r>
              <a:rPr lang="en-US" dirty="0" err="1">
                <a:cs typeface="Calibri"/>
              </a:rPr>
              <a:t>su</a:t>
            </a:r>
            <a:r>
              <a:rPr lang="en-US" dirty="0">
                <a:cs typeface="Calibri"/>
              </a:rPr>
              <a:t>:</a:t>
            </a:r>
          </a:p>
          <a:p>
            <a:pPr marL="171450" indent="-171450">
              <a:buFont typeface="Calibri"/>
              <a:buChar char="-"/>
            </a:pPr>
            <a:r>
              <a:rPr lang="en-US" dirty="0">
                <a:cs typeface="Calibri"/>
              </a:rPr>
              <a:t>SADD: </a:t>
            </a:r>
            <a:r>
              <a:rPr lang="en-US" err="1">
                <a:cs typeface="Calibri"/>
              </a:rPr>
              <a:t>dodaje</a:t>
            </a:r>
            <a:r>
              <a:rPr lang="en-US" dirty="0">
                <a:cs typeface="Calibri"/>
              </a:rPr>
              <a:t> </a:t>
            </a:r>
            <a:r>
              <a:rPr lang="en-US" err="1">
                <a:cs typeface="Calibri"/>
              </a:rPr>
              <a:t>jedan</a:t>
            </a:r>
            <a:r>
              <a:rPr lang="en-US" dirty="0">
                <a:cs typeface="Calibri"/>
              </a:rPr>
              <a:t> </a:t>
            </a:r>
            <a:r>
              <a:rPr lang="en-US" err="1">
                <a:cs typeface="Calibri"/>
              </a:rPr>
              <a:t>ili</a:t>
            </a:r>
            <a:r>
              <a:rPr lang="en-US" dirty="0">
                <a:cs typeface="Calibri"/>
              </a:rPr>
              <a:t> </a:t>
            </a:r>
            <a:r>
              <a:rPr lang="en-US" b="1" err="1"/>
              <a:t>više</a:t>
            </a:r>
            <a:r>
              <a:rPr lang="en-US" dirty="0">
                <a:cs typeface="Calibri"/>
              </a:rPr>
              <a:t> </a:t>
            </a:r>
            <a:r>
              <a:rPr lang="en-US" b="1" err="1">
                <a:cs typeface="Calibri"/>
              </a:rPr>
              <a:t>članova</a:t>
            </a:r>
            <a:r>
              <a:rPr lang="en-US" b="1" dirty="0">
                <a:cs typeface="Calibri"/>
              </a:rPr>
              <a:t> </a:t>
            </a:r>
            <a:r>
              <a:rPr lang="en-US" dirty="0">
                <a:cs typeface="Calibri"/>
              </a:rPr>
              <a:t>u set ( </a:t>
            </a:r>
            <a:r>
              <a:rPr lang="en-US" err="1">
                <a:cs typeface="Calibri"/>
              </a:rPr>
              <a:t>navodimo</a:t>
            </a:r>
            <a:r>
              <a:rPr lang="en-US" dirty="0">
                <a:cs typeface="Calibri"/>
              </a:rPr>
              <a:t> </a:t>
            </a:r>
            <a:r>
              <a:rPr lang="en-US" err="1">
                <a:cs typeface="Calibri"/>
              </a:rPr>
              <a:t>samo</a:t>
            </a:r>
            <a:r>
              <a:rPr lang="en-US" dirty="0">
                <a:cs typeface="Calibri"/>
              </a:rPr>
              <a:t> </a:t>
            </a:r>
            <a:r>
              <a:rPr lang="en-US" err="1">
                <a:cs typeface="Calibri"/>
              </a:rPr>
              <a:t>članove</a:t>
            </a:r>
            <a:r>
              <a:rPr lang="en-US" dirty="0">
                <a:cs typeface="Calibri"/>
              </a:rPr>
              <a:t>, bez </a:t>
            </a:r>
            <a:r>
              <a:rPr lang="en-US" err="1">
                <a:cs typeface="Calibri"/>
              </a:rPr>
              <a:t>ikakvog</a:t>
            </a:r>
            <a:r>
              <a:rPr lang="en-US" dirty="0">
                <a:cs typeface="Calibri"/>
              </a:rPr>
              <a:t> </a:t>
            </a:r>
            <a:r>
              <a:rPr lang="en-US" err="1">
                <a:cs typeface="Calibri"/>
              </a:rPr>
              <a:t>zareza</a:t>
            </a:r>
            <a:r>
              <a:rPr lang="en-US" dirty="0">
                <a:cs typeface="Calibri"/>
              </a:rPr>
              <a:t> </a:t>
            </a:r>
            <a:r>
              <a:rPr lang="en-US" err="1">
                <a:cs typeface="Calibri"/>
              </a:rPr>
              <a:t>samo</a:t>
            </a:r>
            <a:r>
              <a:rPr lang="en-US" dirty="0">
                <a:cs typeface="Calibri"/>
              </a:rPr>
              <a:t> </a:t>
            </a:r>
            <a:r>
              <a:rPr lang="en-US" err="1">
                <a:cs typeface="Calibri"/>
              </a:rPr>
              <a:t>nastavljamo</a:t>
            </a:r>
            <a:r>
              <a:rPr lang="en-US" dirty="0">
                <a:cs typeface="Calibri"/>
              </a:rPr>
              <a:t>)</a:t>
            </a:r>
          </a:p>
          <a:p>
            <a:pPr marL="171450" indent="-171450">
              <a:buFont typeface="Calibri"/>
              <a:buChar char="-"/>
            </a:pPr>
            <a:r>
              <a:rPr lang="en-US" dirty="0">
                <a:cs typeface="Calibri"/>
              </a:rPr>
              <a:t>SREM: </a:t>
            </a:r>
            <a:r>
              <a:rPr lang="en-US" err="1">
                <a:cs typeface="Calibri"/>
              </a:rPr>
              <a:t>uklanja</a:t>
            </a:r>
            <a:r>
              <a:rPr lang="en-US" dirty="0">
                <a:cs typeface="Calibri"/>
              </a:rPr>
              <a:t> </a:t>
            </a:r>
            <a:r>
              <a:rPr lang="en-US" err="1">
                <a:cs typeface="Calibri"/>
              </a:rPr>
              <a:t>jedan</a:t>
            </a:r>
            <a:r>
              <a:rPr lang="en-US" dirty="0">
                <a:cs typeface="Calibri"/>
              </a:rPr>
              <a:t> </a:t>
            </a:r>
            <a:r>
              <a:rPr lang="en-US" err="1">
                <a:cs typeface="Calibri"/>
              </a:rPr>
              <a:t>ili</a:t>
            </a:r>
            <a:r>
              <a:rPr lang="en-US" dirty="0">
                <a:cs typeface="Calibri"/>
              </a:rPr>
              <a:t> </a:t>
            </a:r>
            <a:r>
              <a:rPr lang="en-US" b="1" err="1">
                <a:cs typeface="Calibri"/>
              </a:rPr>
              <a:t>više</a:t>
            </a:r>
            <a:r>
              <a:rPr lang="en-US" b="1" dirty="0">
                <a:cs typeface="Calibri"/>
              </a:rPr>
              <a:t> </a:t>
            </a:r>
            <a:r>
              <a:rPr lang="en-US" b="1" err="1">
                <a:cs typeface="Calibri"/>
              </a:rPr>
              <a:t>članova</a:t>
            </a:r>
            <a:endParaRPr lang="en-US" b="1">
              <a:cs typeface="Calibri"/>
            </a:endParaRPr>
          </a:p>
          <a:p>
            <a:pPr marL="171450" indent="-171450">
              <a:buFont typeface="Calibri"/>
              <a:buChar char="-"/>
            </a:pPr>
            <a:r>
              <a:rPr lang="en-US" dirty="0">
                <a:cs typeface="Calibri"/>
              </a:rPr>
              <a:t>SISMEMBER: </a:t>
            </a:r>
            <a:r>
              <a:rPr lang="en-US" dirty="0" err="1">
                <a:cs typeface="Calibri"/>
              </a:rPr>
              <a:t>proverava</a:t>
            </a:r>
            <a:r>
              <a:rPr lang="en-US" dirty="0">
                <a:cs typeface="Calibri"/>
              </a:rPr>
              <a:t> da li </a:t>
            </a:r>
            <a:r>
              <a:rPr lang="en-US" dirty="0" err="1">
                <a:cs typeface="Calibri"/>
              </a:rPr>
              <a:t>član</a:t>
            </a:r>
            <a:r>
              <a:rPr lang="en-US" dirty="0">
                <a:cs typeface="Calibri"/>
              </a:rPr>
              <a:t> </a:t>
            </a:r>
            <a:r>
              <a:rPr lang="en-US" dirty="0" err="1">
                <a:cs typeface="Calibri"/>
              </a:rPr>
              <a:t>prisutan</a:t>
            </a:r>
            <a:r>
              <a:rPr lang="en-US" dirty="0">
                <a:cs typeface="Calibri"/>
              </a:rPr>
              <a:t> u </a:t>
            </a:r>
            <a:r>
              <a:rPr lang="en-US" dirty="0" err="1">
                <a:cs typeface="Calibri"/>
              </a:rPr>
              <a:t>setu</a:t>
            </a:r>
            <a:r>
              <a:rPr lang="en-US" dirty="0">
                <a:cs typeface="Calibri"/>
              </a:rPr>
              <a:t> ( </a:t>
            </a:r>
            <a:r>
              <a:rPr lang="en-US" dirty="0" err="1">
                <a:cs typeface="Calibri"/>
              </a:rPr>
              <a:t>vraća</a:t>
            </a:r>
            <a:r>
              <a:rPr lang="en-US" dirty="0">
                <a:cs typeface="Calibri"/>
              </a:rPr>
              <a:t> integer </a:t>
            </a:r>
            <a:r>
              <a:rPr lang="en-US" dirty="0" err="1">
                <a:cs typeface="Calibri"/>
              </a:rPr>
              <a:t>vrednost</a:t>
            </a:r>
            <a:r>
              <a:rPr lang="en-US" dirty="0">
                <a:cs typeface="Calibri"/>
              </a:rPr>
              <a:t> 0 </a:t>
            </a:r>
            <a:r>
              <a:rPr lang="en-US" dirty="0" err="1">
                <a:cs typeface="Calibri"/>
              </a:rPr>
              <a:t>ili</a:t>
            </a:r>
            <a:r>
              <a:rPr lang="en-US" dirty="0">
                <a:cs typeface="Calibri"/>
              </a:rPr>
              <a:t> 1, </a:t>
            </a:r>
            <a:r>
              <a:rPr lang="en-US" dirty="0" err="1">
                <a:cs typeface="Calibri"/>
              </a:rPr>
              <a:t>koju</a:t>
            </a:r>
            <a:r>
              <a:rPr lang="en-US" dirty="0">
                <a:cs typeface="Calibri"/>
              </a:rPr>
              <a:t> u </a:t>
            </a:r>
            <a:r>
              <a:rPr lang="en-US" dirty="0" err="1">
                <a:cs typeface="Calibri"/>
              </a:rPr>
              <a:t>stvari</a:t>
            </a:r>
            <a:r>
              <a:rPr lang="en-US" dirty="0">
                <a:cs typeface="Calibri"/>
              </a:rPr>
              <a:t> </a:t>
            </a:r>
            <a:r>
              <a:rPr lang="en-US" dirty="0" err="1">
                <a:cs typeface="Calibri"/>
              </a:rPr>
              <a:t>predstavljaju</a:t>
            </a:r>
            <a:r>
              <a:rPr lang="en-US" dirty="0">
                <a:cs typeface="Calibri"/>
              </a:rPr>
              <a:t> bool </a:t>
            </a:r>
            <a:r>
              <a:rPr lang="en-US" dirty="0" err="1">
                <a:cs typeface="Calibri"/>
              </a:rPr>
              <a:t>vrednosti</a:t>
            </a:r>
            <a:r>
              <a:rPr lang="en-US" dirty="0">
                <a:cs typeface="Calibri"/>
              </a:rPr>
              <a:t> )</a:t>
            </a:r>
          </a:p>
          <a:p>
            <a:pPr marL="171450" indent="-171450">
              <a:buFont typeface="Calibri"/>
              <a:buChar char="-"/>
            </a:pPr>
            <a:r>
              <a:rPr lang="en-US" dirty="0">
                <a:cs typeface="Calibri"/>
              </a:rPr>
              <a:t>SMEMBERS: </a:t>
            </a:r>
            <a:r>
              <a:rPr lang="en-US" dirty="0" err="1">
                <a:cs typeface="Calibri"/>
              </a:rPr>
              <a:t>Vraća</a:t>
            </a:r>
            <a:r>
              <a:rPr lang="en-US" dirty="0">
                <a:cs typeface="Calibri"/>
              </a:rPr>
              <a:t> </a:t>
            </a:r>
            <a:r>
              <a:rPr lang="en-US" dirty="0" err="1">
                <a:cs typeface="Calibri"/>
              </a:rPr>
              <a:t>sve</a:t>
            </a:r>
            <a:r>
              <a:rPr lang="en-US" dirty="0">
                <a:cs typeface="Calibri"/>
              </a:rPr>
              <a:t> </a:t>
            </a:r>
            <a:r>
              <a:rPr lang="en-US" dirty="0" err="1">
                <a:cs typeface="Calibri"/>
              </a:rPr>
              <a:t>članove</a:t>
            </a:r>
            <a:r>
              <a:rPr lang="en-US" dirty="0">
                <a:cs typeface="Calibri"/>
              </a:rPr>
              <a:t> seta</a:t>
            </a:r>
          </a:p>
          <a:p>
            <a:pPr marL="171450" indent="-171450">
              <a:buFont typeface="Calibri"/>
              <a:buChar char="-"/>
            </a:pPr>
            <a:r>
              <a:rPr lang="en-US" dirty="0">
                <a:cs typeface="Calibri"/>
              </a:rPr>
              <a:t>SCARD: </a:t>
            </a:r>
            <a:r>
              <a:rPr lang="en-US" dirty="0" err="1">
                <a:cs typeface="Calibri"/>
              </a:rPr>
              <a:t>Vraća</a:t>
            </a:r>
            <a:r>
              <a:rPr lang="en-US" dirty="0">
                <a:cs typeface="Calibri"/>
              </a:rPr>
              <a:t> </a:t>
            </a:r>
            <a:r>
              <a:rPr lang="en-US" dirty="0" err="1">
                <a:cs typeface="Calibri"/>
              </a:rPr>
              <a:t>broj</a:t>
            </a:r>
            <a:r>
              <a:rPr lang="en-US" dirty="0">
                <a:cs typeface="Calibri"/>
              </a:rPr>
              <a:t> </a:t>
            </a:r>
            <a:r>
              <a:rPr lang="en-US" dirty="0" err="1">
                <a:cs typeface="Calibri"/>
              </a:rPr>
              <a:t>članova</a:t>
            </a:r>
            <a:r>
              <a:rPr lang="en-US" dirty="0">
                <a:cs typeface="Calibri"/>
              </a:rPr>
              <a:t> seta ( </a:t>
            </a:r>
            <a:r>
              <a:rPr lang="en-US" dirty="0" err="1">
                <a:cs typeface="Calibri"/>
              </a:rPr>
              <a:t>znači</a:t>
            </a:r>
            <a:r>
              <a:rPr lang="en-US" dirty="0">
                <a:cs typeface="Calibri"/>
              </a:rPr>
              <a:t> integer )</a:t>
            </a:r>
          </a:p>
          <a:p>
            <a:pPr marL="171450" indent="-171450">
              <a:buFont typeface="Calibri"/>
              <a:buChar char="-"/>
            </a:pPr>
            <a:r>
              <a:rPr lang="en-US" dirty="0">
                <a:cs typeface="Calibri"/>
              </a:rPr>
              <a:t>SUNION, SINTER (</a:t>
            </a:r>
            <a:r>
              <a:rPr lang="en-US" dirty="0" err="1">
                <a:cs typeface="Calibri"/>
              </a:rPr>
              <a:t>presek</a:t>
            </a:r>
            <a:r>
              <a:rPr lang="en-US" dirty="0">
                <a:cs typeface="Calibri"/>
              </a:rPr>
              <a:t>), SDIFF (</a:t>
            </a:r>
            <a:r>
              <a:rPr lang="en-US" dirty="0" err="1">
                <a:cs typeface="Calibri"/>
              </a:rPr>
              <a:t>razlika</a:t>
            </a:r>
            <a:r>
              <a:rPr lang="en-US" dirty="0">
                <a:cs typeface="Calibri"/>
              </a:rPr>
              <a:t>) : ne </a:t>
            </a:r>
            <a:r>
              <a:rPr lang="en-US" dirty="0" err="1">
                <a:cs typeface="Calibri"/>
              </a:rPr>
              <a:t>pravi</a:t>
            </a:r>
            <a:r>
              <a:rPr lang="en-US" dirty="0">
                <a:cs typeface="Calibri"/>
              </a:rPr>
              <a:t> </a:t>
            </a:r>
            <a:r>
              <a:rPr lang="en-US" dirty="0" err="1">
                <a:cs typeface="Calibri"/>
              </a:rPr>
              <a:t>novi</a:t>
            </a:r>
            <a:r>
              <a:rPr lang="en-US" dirty="0">
                <a:cs typeface="Calibri"/>
              </a:rPr>
              <a:t> set, </a:t>
            </a:r>
            <a:r>
              <a:rPr lang="en-US" dirty="0" err="1">
                <a:cs typeface="Calibri"/>
              </a:rPr>
              <a:t>nego</a:t>
            </a:r>
            <a:r>
              <a:rPr lang="en-US" dirty="0">
                <a:cs typeface="Calibri"/>
              </a:rPr>
              <a:t> </a:t>
            </a:r>
            <a:r>
              <a:rPr lang="en-US" dirty="0" err="1">
                <a:cs typeface="Calibri"/>
              </a:rPr>
              <a:t>predstavlja</a:t>
            </a:r>
            <a:r>
              <a:rPr lang="en-US" dirty="0">
                <a:cs typeface="Calibri"/>
              </a:rPr>
              <a:t> </a:t>
            </a:r>
            <a:r>
              <a:rPr lang="en-US" dirty="0" err="1">
                <a:cs typeface="Calibri"/>
              </a:rPr>
              <a:t>odredjenu</a:t>
            </a:r>
            <a:r>
              <a:rPr lang="en-US" dirty="0">
                <a:cs typeface="Calibri"/>
              </a:rPr>
              <a:t> </a:t>
            </a:r>
            <a:r>
              <a:rPr lang="en-US" dirty="0" err="1">
                <a:cs typeface="Calibri"/>
              </a:rPr>
              <a:t>operaciju</a:t>
            </a:r>
            <a:r>
              <a:rPr lang="en-US" dirty="0">
                <a:cs typeface="Calibri"/>
              </a:rPr>
              <a:t> </a:t>
            </a:r>
            <a:r>
              <a:rPr lang="en-US" dirty="0" err="1">
                <a:cs typeface="Calibri"/>
              </a:rPr>
              <a:t>izmedju</a:t>
            </a:r>
            <a:r>
              <a:rPr lang="en-US" dirty="0">
                <a:cs typeface="Calibri"/>
              </a:rPr>
              <a:t> </a:t>
            </a:r>
            <a:r>
              <a:rPr lang="en-US" dirty="0" err="1">
                <a:cs typeface="Calibri"/>
              </a:rPr>
              <a:t>setova</a:t>
            </a:r>
            <a:endParaRPr lang="en-US" dirty="0">
              <a:cs typeface="Calibri"/>
            </a:endParaRPr>
          </a:p>
          <a:p>
            <a:pPr marL="171450" indent="-171450">
              <a:buFont typeface="Calibri"/>
              <a:buChar char="-"/>
            </a:pPr>
            <a:endParaRPr lang="en-US" dirty="0">
              <a:cs typeface="Calibri"/>
            </a:endParaRPr>
          </a:p>
        </p:txBody>
      </p:sp>
      <p:sp>
        <p:nvSpPr>
          <p:cNvPr id="4" name="Čuvar mesta za broj slajda 3"/>
          <p:cNvSpPr>
            <a:spLocks noGrp="1"/>
          </p:cNvSpPr>
          <p:nvPr>
            <p:ph type="sldNum" sz="quarter" idx="5"/>
          </p:nvPr>
        </p:nvSpPr>
        <p:spPr/>
        <p:txBody>
          <a:bodyPr/>
          <a:lstStyle/>
          <a:p>
            <a:fld id="{6922D2F8-28A7-48E8-ADD3-E9583D47D83D}" type="slidenum">
              <a:rPr lang="en-US" smtClean="0"/>
              <a:t>17</a:t>
            </a:fld>
            <a:endParaRPr lang="en-US" dirty="0"/>
          </a:p>
        </p:txBody>
      </p:sp>
    </p:spTree>
    <p:extLst>
      <p:ext uri="{BB962C8B-B14F-4D97-AF65-F5344CB8AC3E}">
        <p14:creationId xmlns:p14="http://schemas.microsoft.com/office/powerpoint/2010/main" val="38955914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3CD93E-CE01-9FAF-77E9-FE70A302A8B7}"/>
            </a:ext>
          </a:extLst>
        </p:cNvPr>
        <p:cNvGrpSpPr/>
        <p:nvPr/>
      </p:nvGrpSpPr>
      <p:grpSpPr>
        <a:xfrm>
          <a:off x="0" y="0"/>
          <a:ext cx="0" cy="0"/>
          <a:chOff x="0" y="0"/>
          <a:chExt cx="0" cy="0"/>
        </a:xfrm>
      </p:grpSpPr>
      <p:sp>
        <p:nvSpPr>
          <p:cNvPr id="2" name="Čuvar mesta za sliku na slajdu 1">
            <a:extLst>
              <a:ext uri="{FF2B5EF4-FFF2-40B4-BE49-F238E27FC236}">
                <a16:creationId xmlns:a16="http://schemas.microsoft.com/office/drawing/2014/main" id="{48F5AE6A-EA60-C6AB-6B83-1E0D5FD94CCE}"/>
              </a:ext>
            </a:extLst>
          </p:cNvPr>
          <p:cNvSpPr>
            <a:spLocks noGrp="1" noRot="1" noChangeAspect="1"/>
          </p:cNvSpPr>
          <p:nvPr>
            <p:ph type="sldImg"/>
          </p:nvPr>
        </p:nvSpPr>
        <p:spPr/>
      </p:sp>
      <p:sp>
        <p:nvSpPr>
          <p:cNvPr id="3" name="Čuvar mesta za napomene 2">
            <a:extLst>
              <a:ext uri="{FF2B5EF4-FFF2-40B4-BE49-F238E27FC236}">
                <a16:creationId xmlns:a16="http://schemas.microsoft.com/office/drawing/2014/main" id="{A101E274-7617-4092-37B9-500DCBE9EC1A}"/>
              </a:ext>
            </a:extLst>
          </p:cNvPr>
          <p:cNvSpPr>
            <a:spLocks noGrp="1"/>
          </p:cNvSpPr>
          <p:nvPr>
            <p:ph type="body" idx="1"/>
          </p:nvPr>
        </p:nvSpPr>
        <p:spPr/>
        <p:txBody>
          <a:bodyPr/>
          <a:lstStyle/>
          <a:p>
            <a:r>
              <a:rPr lang="en-US" dirty="0" err="1">
                <a:ea typeface="Calibri"/>
                <a:cs typeface="Calibri"/>
              </a:rPr>
              <a:t>Popularnije</a:t>
            </a:r>
            <a:r>
              <a:rPr lang="en-US" dirty="0">
                <a:ea typeface="Calibri"/>
                <a:cs typeface="Calibri"/>
              </a:rPr>
              <a:t> </a:t>
            </a:r>
            <a:r>
              <a:rPr lang="en-US" dirty="0" err="1">
                <a:ea typeface="Calibri"/>
                <a:cs typeface="Calibri"/>
              </a:rPr>
              <a:t>su</a:t>
            </a:r>
            <a:r>
              <a:rPr lang="en-US" dirty="0">
                <a:ea typeface="Calibri"/>
                <a:cs typeface="Calibri"/>
              </a:rPr>
              <a:t> </a:t>
            </a:r>
            <a:r>
              <a:rPr lang="en-US" dirty="0" err="1">
                <a:ea typeface="Calibri"/>
                <a:cs typeface="Calibri"/>
              </a:rPr>
              <a:t>kao</a:t>
            </a:r>
            <a:r>
              <a:rPr lang="en-US" dirty="0">
                <a:ea typeface="Calibri"/>
                <a:cs typeface="Calibri"/>
              </a:rPr>
              <a:t> </a:t>
            </a:r>
            <a:r>
              <a:rPr lang="en-US" dirty="0" err="1">
                <a:ea typeface="Calibri"/>
                <a:cs typeface="Calibri"/>
              </a:rPr>
              <a:t>lancane</a:t>
            </a:r>
            <a:r>
              <a:rPr lang="en-US" dirty="0">
                <a:ea typeface="Calibri"/>
                <a:cs typeface="Calibri"/>
              </a:rPr>
              <a:t> </a:t>
            </a:r>
            <a:r>
              <a:rPr lang="en-US" dirty="0" err="1">
                <a:ea typeface="Calibri"/>
                <a:cs typeface="Calibri"/>
              </a:rPr>
              <a:t>liste</a:t>
            </a:r>
            <a:r>
              <a:rPr lang="en-US" dirty="0">
                <a:ea typeface="Calibri"/>
                <a:cs typeface="Calibri"/>
              </a:rPr>
              <a:t> </a:t>
            </a:r>
            <a:r>
              <a:rPr lang="en-US" dirty="0" err="1">
                <a:ea typeface="Calibri"/>
                <a:cs typeface="Calibri"/>
              </a:rPr>
              <a:t>koje</a:t>
            </a:r>
            <a:r>
              <a:rPr lang="en-US" dirty="0">
                <a:ea typeface="Calibri"/>
                <a:cs typeface="Calibri"/>
              </a:rPr>
              <a:t> se </a:t>
            </a:r>
            <a:r>
              <a:rPr lang="en-US" dirty="0" err="1">
                <a:ea typeface="Calibri"/>
                <a:cs typeface="Calibri"/>
              </a:rPr>
              <a:t>koriste</a:t>
            </a:r>
            <a:r>
              <a:rPr lang="en-US" dirty="0">
                <a:ea typeface="Calibri"/>
                <a:cs typeface="Calibri"/>
              </a:rPr>
              <a:t> za </a:t>
            </a:r>
            <a:r>
              <a:rPr lang="en-US" dirty="0" err="1"/>
              <a:t>implementaciju</a:t>
            </a:r>
            <a:r>
              <a:rPr lang="en-US" dirty="0"/>
              <a:t> </a:t>
            </a:r>
            <a:r>
              <a:rPr lang="en-US" dirty="0" err="1"/>
              <a:t>redova</a:t>
            </a:r>
            <a:r>
              <a:rPr lang="en-US" dirty="0"/>
              <a:t> (queues) </a:t>
            </a:r>
            <a:r>
              <a:rPr lang="en-US" dirty="0" err="1"/>
              <a:t>i</a:t>
            </a:r>
            <a:r>
              <a:rPr lang="en-US" dirty="0"/>
              <a:t> </a:t>
            </a:r>
            <a:r>
              <a:rPr lang="en-US" dirty="0" err="1"/>
              <a:t>stekova</a:t>
            </a:r>
            <a:r>
              <a:rPr lang="en-US" dirty="0"/>
              <a:t> (stacks).</a:t>
            </a:r>
          </a:p>
          <a:p>
            <a:r>
              <a:rPr lang="en-US" dirty="0" err="1"/>
              <a:t>Ključne</a:t>
            </a:r>
            <a:r>
              <a:rPr lang="en-US" dirty="0"/>
              <a:t> </a:t>
            </a:r>
            <a:r>
              <a:rPr lang="en-US" dirty="0" err="1"/>
              <a:t>karakteristike</a:t>
            </a:r>
            <a:r>
              <a:rPr lang="en-US" dirty="0"/>
              <a:t> </a:t>
            </a:r>
            <a:r>
              <a:rPr lang="en-US" dirty="0" err="1"/>
              <a:t>lista</a:t>
            </a:r>
            <a:r>
              <a:rPr lang="en-US" dirty="0"/>
              <a:t> u </a:t>
            </a:r>
            <a:r>
              <a:rPr lang="en-US" dirty="0" err="1"/>
              <a:t>Redisu</a:t>
            </a:r>
            <a:r>
              <a:rPr lang="en-US" dirty="0"/>
              <a:t> </a:t>
            </a:r>
            <a:r>
              <a:rPr lang="en-US" dirty="0" err="1"/>
              <a:t>uključuju</a:t>
            </a:r>
            <a:r>
              <a:rPr lang="en-US" dirty="0"/>
              <a:t>:</a:t>
            </a:r>
            <a:endParaRPr lang="en-US" dirty="0">
              <a:ea typeface="Calibri"/>
              <a:cs typeface="Calibri"/>
            </a:endParaRPr>
          </a:p>
          <a:p>
            <a:pPr marL="171450" indent="-171450">
              <a:buFont typeface="Calibri"/>
              <a:buChar char="-"/>
            </a:pPr>
            <a:r>
              <a:rPr lang="en-US" b="1" dirty="0" err="1"/>
              <a:t>Uređenost</a:t>
            </a:r>
            <a:r>
              <a:rPr lang="en-US" b="1" dirty="0"/>
              <a:t>:</a:t>
            </a:r>
            <a:r>
              <a:rPr lang="en-US" dirty="0"/>
              <a:t> </a:t>
            </a:r>
            <a:r>
              <a:rPr lang="en-US" dirty="0" err="1"/>
              <a:t>Elementi</a:t>
            </a:r>
            <a:r>
              <a:rPr lang="en-US" dirty="0"/>
              <a:t> u </a:t>
            </a:r>
            <a:r>
              <a:rPr lang="en-US" dirty="0" err="1"/>
              <a:t>listi</a:t>
            </a:r>
            <a:r>
              <a:rPr lang="en-US" dirty="0"/>
              <a:t> </a:t>
            </a:r>
            <a:r>
              <a:rPr lang="en-US" dirty="0" err="1"/>
              <a:t>su</a:t>
            </a:r>
            <a:r>
              <a:rPr lang="en-US" dirty="0"/>
              <a:t> </a:t>
            </a:r>
            <a:r>
              <a:rPr lang="en-US" dirty="0" err="1"/>
              <a:t>uređeni</a:t>
            </a:r>
            <a:r>
              <a:rPr lang="en-US" dirty="0"/>
              <a:t> </a:t>
            </a:r>
            <a:r>
              <a:rPr lang="en-US" dirty="0" err="1"/>
              <a:t>i</a:t>
            </a:r>
            <a:r>
              <a:rPr lang="en-US" dirty="0"/>
              <a:t> </a:t>
            </a:r>
            <a:r>
              <a:rPr lang="en-US" dirty="0" err="1"/>
              <a:t>svaki</a:t>
            </a:r>
            <a:r>
              <a:rPr lang="en-US" dirty="0"/>
              <a:t> element </a:t>
            </a:r>
            <a:r>
              <a:rPr lang="en-US" dirty="0" err="1"/>
              <a:t>ima</a:t>
            </a:r>
            <a:r>
              <a:rPr lang="en-US" dirty="0"/>
              <a:t> </a:t>
            </a:r>
            <a:r>
              <a:rPr lang="en-US" dirty="0" err="1"/>
              <a:t>svoj</a:t>
            </a:r>
            <a:r>
              <a:rPr lang="en-US" dirty="0"/>
              <a:t> </a:t>
            </a:r>
            <a:r>
              <a:rPr lang="en-US" dirty="0" err="1"/>
              <a:t>indeks</a:t>
            </a:r>
            <a:r>
              <a:rPr lang="en-US" dirty="0"/>
              <a:t> u </a:t>
            </a:r>
            <a:r>
              <a:rPr lang="en-US" dirty="0" err="1"/>
              <a:t>listi</a:t>
            </a:r>
            <a:r>
              <a:rPr lang="en-US" dirty="0"/>
              <a:t>. ZNA SVOG PRETHODNIKA I SLEDBENIKA</a:t>
            </a:r>
            <a:endParaRPr lang="en-US" dirty="0">
              <a:ea typeface="Calibri"/>
              <a:cs typeface="Calibri"/>
            </a:endParaRPr>
          </a:p>
          <a:p>
            <a:pPr marL="171450" indent="-171450">
              <a:buFont typeface="Calibri"/>
              <a:buChar char="-"/>
            </a:pPr>
            <a:r>
              <a:rPr lang="en-US" b="1" err="1"/>
              <a:t>Dopuštanje</a:t>
            </a:r>
            <a:r>
              <a:rPr lang="en-US" b="1" dirty="0"/>
              <a:t> </a:t>
            </a:r>
            <a:r>
              <a:rPr lang="en-US" b="1" err="1"/>
              <a:t>duplikata</a:t>
            </a:r>
            <a:r>
              <a:rPr lang="en-US" b="1" dirty="0"/>
              <a:t>:</a:t>
            </a:r>
            <a:r>
              <a:rPr lang="en-US" dirty="0"/>
              <a:t> Lista </a:t>
            </a:r>
            <a:r>
              <a:rPr lang="en-US" err="1"/>
              <a:t>može</a:t>
            </a:r>
            <a:r>
              <a:rPr lang="en-US" dirty="0"/>
              <a:t> </a:t>
            </a:r>
            <a:r>
              <a:rPr lang="en-US" err="1"/>
              <a:t>sadržavati</a:t>
            </a:r>
            <a:r>
              <a:rPr lang="en-US" dirty="0"/>
              <a:t> </a:t>
            </a:r>
            <a:r>
              <a:rPr lang="en-US" err="1"/>
              <a:t>duplikate</a:t>
            </a:r>
            <a:r>
              <a:rPr lang="en-US" dirty="0"/>
              <a:t> </a:t>
            </a:r>
            <a:r>
              <a:rPr lang="en-US" err="1"/>
              <a:t>elemenata</a:t>
            </a:r>
            <a:r>
              <a:rPr lang="en-US" dirty="0"/>
              <a:t>.</a:t>
            </a:r>
          </a:p>
          <a:p>
            <a:pPr marL="171450" indent="-171450">
              <a:buFont typeface="Calibri"/>
              <a:buChar char="-"/>
            </a:pPr>
            <a:r>
              <a:rPr lang="en-US" b="1" err="1"/>
              <a:t>Efikasne</a:t>
            </a:r>
            <a:r>
              <a:rPr lang="en-US" b="1" dirty="0"/>
              <a:t> </a:t>
            </a:r>
            <a:r>
              <a:rPr lang="en-US" b="1" err="1"/>
              <a:t>operacije</a:t>
            </a:r>
            <a:r>
              <a:rPr lang="en-US" b="1" dirty="0"/>
              <a:t> </a:t>
            </a:r>
            <a:r>
              <a:rPr lang="en-US" b="1" err="1"/>
              <a:t>dodavanja</a:t>
            </a:r>
            <a:r>
              <a:rPr lang="en-US" b="1" dirty="0"/>
              <a:t> </a:t>
            </a:r>
            <a:r>
              <a:rPr lang="en-US" b="1" err="1"/>
              <a:t>i</a:t>
            </a:r>
            <a:r>
              <a:rPr lang="en-US" b="1" dirty="0"/>
              <a:t> </a:t>
            </a:r>
            <a:r>
              <a:rPr lang="en-US" b="1" err="1"/>
              <a:t>uklanjanja</a:t>
            </a:r>
            <a:r>
              <a:rPr lang="en-US" b="1" dirty="0"/>
              <a:t>:</a:t>
            </a:r>
            <a:r>
              <a:rPr lang="en-US" dirty="0"/>
              <a:t> Redis </a:t>
            </a:r>
            <a:r>
              <a:rPr lang="en-US" err="1"/>
              <a:t>omogućava</a:t>
            </a:r>
            <a:r>
              <a:rPr lang="en-US" dirty="0"/>
              <a:t> </a:t>
            </a:r>
            <a:r>
              <a:rPr lang="en-US" err="1"/>
              <a:t>brzo</a:t>
            </a:r>
            <a:r>
              <a:rPr lang="en-US" dirty="0"/>
              <a:t> </a:t>
            </a:r>
            <a:r>
              <a:rPr lang="en-US" err="1"/>
              <a:t>dodavanje</a:t>
            </a:r>
            <a:r>
              <a:rPr lang="en-US" dirty="0"/>
              <a:t> </a:t>
            </a:r>
            <a:r>
              <a:rPr lang="en-US" err="1"/>
              <a:t>i</a:t>
            </a:r>
            <a:r>
              <a:rPr lang="en-US" dirty="0"/>
              <a:t> </a:t>
            </a:r>
            <a:r>
              <a:rPr lang="en-US" err="1"/>
              <a:t>uklanjanje</a:t>
            </a:r>
            <a:r>
              <a:rPr lang="en-US" dirty="0"/>
              <a:t> </a:t>
            </a:r>
            <a:r>
              <a:rPr lang="en-US" err="1"/>
              <a:t>elemenata</a:t>
            </a:r>
            <a:r>
              <a:rPr lang="en-US" dirty="0"/>
              <a:t> s </a:t>
            </a:r>
            <a:r>
              <a:rPr lang="en-US" err="1"/>
              <a:t>početka</a:t>
            </a:r>
            <a:r>
              <a:rPr lang="en-US" dirty="0"/>
              <a:t> (</a:t>
            </a:r>
            <a:r>
              <a:rPr lang="en-US" err="1"/>
              <a:t>leve</a:t>
            </a:r>
            <a:r>
              <a:rPr lang="en-US" dirty="0"/>
              <a:t> </a:t>
            </a:r>
            <a:r>
              <a:rPr lang="en-US" err="1"/>
              <a:t>strane</a:t>
            </a:r>
            <a:r>
              <a:rPr lang="en-US" dirty="0"/>
              <a:t>) </a:t>
            </a:r>
            <a:r>
              <a:rPr lang="en-US" err="1"/>
              <a:t>i</a:t>
            </a:r>
            <a:r>
              <a:rPr lang="en-US" dirty="0"/>
              <a:t> </a:t>
            </a:r>
            <a:r>
              <a:rPr lang="en-US" err="1"/>
              <a:t>kraja</a:t>
            </a:r>
            <a:r>
              <a:rPr lang="en-US" dirty="0"/>
              <a:t> (</a:t>
            </a:r>
            <a:r>
              <a:rPr lang="en-US" err="1"/>
              <a:t>desne</a:t>
            </a:r>
            <a:r>
              <a:rPr lang="en-US" dirty="0"/>
              <a:t> </a:t>
            </a:r>
            <a:r>
              <a:rPr lang="en-US" err="1"/>
              <a:t>strane</a:t>
            </a:r>
            <a:r>
              <a:rPr lang="en-US" dirty="0"/>
              <a:t>) </a:t>
            </a:r>
            <a:r>
              <a:rPr lang="en-US" err="1"/>
              <a:t>liste</a:t>
            </a:r>
            <a:r>
              <a:rPr lang="en-US" dirty="0"/>
              <a:t>.</a:t>
            </a:r>
          </a:p>
          <a:p>
            <a:r>
              <a:rPr lang="en-US" dirty="0">
                <a:ea typeface="Calibri"/>
                <a:cs typeface="Calibri"/>
              </a:rPr>
              <a:t>OPERACIJE</a:t>
            </a:r>
          </a:p>
          <a:p>
            <a:pPr marL="171450" indent="-171450">
              <a:buFont typeface="Calibri"/>
              <a:buChar char="-"/>
            </a:pPr>
            <a:r>
              <a:rPr lang="en-US" b="1" dirty="0">
                <a:ea typeface="Calibri"/>
                <a:cs typeface="Calibri"/>
              </a:rPr>
              <a:t>LPUSH/RPUSH</a:t>
            </a:r>
            <a:r>
              <a:rPr lang="en-US" dirty="0">
                <a:ea typeface="Calibri"/>
                <a:cs typeface="Calibri"/>
              </a:rPr>
              <a:t>: </a:t>
            </a:r>
            <a:r>
              <a:rPr lang="en-US" dirty="0" err="1">
                <a:ea typeface="Calibri"/>
                <a:cs typeface="Calibri"/>
              </a:rPr>
              <a:t>dodavanje</a:t>
            </a:r>
            <a:r>
              <a:rPr lang="en-US" dirty="0">
                <a:ea typeface="Calibri"/>
                <a:cs typeface="Calibri"/>
              </a:rPr>
              <a:t> </a:t>
            </a:r>
            <a:r>
              <a:rPr lang="en-US" dirty="0" err="1">
                <a:ea typeface="Calibri"/>
                <a:cs typeface="Calibri"/>
              </a:rPr>
              <a:t>na</a:t>
            </a:r>
            <a:r>
              <a:rPr lang="en-US" dirty="0">
                <a:ea typeface="Calibri"/>
                <a:cs typeface="Calibri"/>
              </a:rPr>
              <a:t> </a:t>
            </a:r>
            <a:r>
              <a:rPr lang="en-US" dirty="0" err="1">
                <a:ea typeface="Calibri"/>
                <a:cs typeface="Calibri"/>
              </a:rPr>
              <a:t>početak</a:t>
            </a:r>
            <a:r>
              <a:rPr lang="en-US" dirty="0">
                <a:ea typeface="Calibri"/>
                <a:cs typeface="Calibri"/>
              </a:rPr>
              <a:t> </a:t>
            </a:r>
            <a:r>
              <a:rPr lang="en-US" dirty="0" err="1">
                <a:ea typeface="Calibri"/>
                <a:cs typeface="Calibri"/>
              </a:rPr>
              <a:t>ili</a:t>
            </a:r>
            <a:r>
              <a:rPr lang="en-US" dirty="0">
                <a:ea typeface="Calibri"/>
                <a:cs typeface="Calibri"/>
              </a:rPr>
              <a:t> </a:t>
            </a:r>
            <a:r>
              <a:rPr lang="en-US" dirty="0" err="1">
                <a:ea typeface="Calibri"/>
                <a:cs typeface="Calibri"/>
              </a:rPr>
              <a:t>kraj</a:t>
            </a:r>
            <a:r>
              <a:rPr lang="en-US" dirty="0">
                <a:ea typeface="Calibri"/>
                <a:cs typeface="Calibri"/>
              </a:rPr>
              <a:t> </a:t>
            </a:r>
            <a:r>
              <a:rPr lang="en-US" dirty="0" err="1">
                <a:ea typeface="Calibri"/>
                <a:cs typeface="Calibri"/>
              </a:rPr>
              <a:t>liste</a:t>
            </a:r>
          </a:p>
          <a:p>
            <a:pPr marL="171450" indent="-171450">
              <a:buFont typeface="Calibri"/>
              <a:buChar char="-"/>
            </a:pPr>
            <a:r>
              <a:rPr lang="en-US" b="1" dirty="0">
                <a:ea typeface="Calibri"/>
                <a:cs typeface="Calibri"/>
              </a:rPr>
              <a:t>LPOP/RPOP</a:t>
            </a:r>
            <a:r>
              <a:rPr lang="en-US" dirty="0">
                <a:ea typeface="Calibri"/>
                <a:cs typeface="Calibri"/>
              </a:rPr>
              <a:t>: </a:t>
            </a:r>
            <a:r>
              <a:rPr lang="en-US" dirty="0" err="1">
                <a:ea typeface="Calibri"/>
                <a:cs typeface="Calibri"/>
              </a:rPr>
              <a:t>brisanje</a:t>
            </a:r>
            <a:r>
              <a:rPr lang="en-US" dirty="0">
                <a:ea typeface="Calibri"/>
                <a:cs typeface="Calibri"/>
              </a:rPr>
              <a:t> </a:t>
            </a:r>
            <a:r>
              <a:rPr lang="en-US" dirty="0" err="1">
                <a:ea typeface="Calibri"/>
                <a:cs typeface="Calibri"/>
              </a:rPr>
              <a:t>elementa</a:t>
            </a:r>
            <a:r>
              <a:rPr lang="en-US" dirty="0">
                <a:ea typeface="Calibri"/>
                <a:cs typeface="Calibri"/>
              </a:rPr>
              <a:t> </a:t>
            </a:r>
            <a:r>
              <a:rPr lang="en-US" dirty="0" err="1">
                <a:ea typeface="Calibri"/>
                <a:cs typeface="Calibri"/>
              </a:rPr>
              <a:t>sa</a:t>
            </a:r>
            <a:r>
              <a:rPr lang="en-US" dirty="0">
                <a:ea typeface="Calibri"/>
                <a:cs typeface="Calibri"/>
              </a:rPr>
              <a:t> </a:t>
            </a:r>
            <a:r>
              <a:rPr lang="en-US" dirty="0" err="1">
                <a:ea typeface="Calibri"/>
                <a:cs typeface="Calibri"/>
              </a:rPr>
              <a:t>početka</a:t>
            </a:r>
            <a:r>
              <a:rPr lang="en-US" dirty="0">
                <a:ea typeface="Calibri"/>
                <a:cs typeface="Calibri"/>
              </a:rPr>
              <a:t> </a:t>
            </a:r>
            <a:r>
              <a:rPr lang="en-US" dirty="0" err="1">
                <a:ea typeface="Calibri"/>
                <a:cs typeface="Calibri"/>
              </a:rPr>
              <a:t>ili</a:t>
            </a:r>
            <a:r>
              <a:rPr lang="en-US" dirty="0">
                <a:ea typeface="Calibri"/>
                <a:cs typeface="Calibri"/>
              </a:rPr>
              <a:t> </a:t>
            </a:r>
            <a:r>
              <a:rPr lang="en-US" dirty="0" err="1">
                <a:ea typeface="Calibri"/>
                <a:cs typeface="Calibri"/>
              </a:rPr>
              <a:t>kraja</a:t>
            </a:r>
            <a:r>
              <a:rPr lang="en-US" dirty="0">
                <a:ea typeface="Calibri"/>
                <a:cs typeface="Calibri"/>
              </a:rPr>
              <a:t> </a:t>
            </a:r>
            <a:r>
              <a:rPr lang="en-US" dirty="0" err="1">
                <a:ea typeface="Calibri"/>
                <a:cs typeface="Calibri"/>
              </a:rPr>
              <a:t>liste</a:t>
            </a:r>
            <a:r>
              <a:rPr lang="en-US" dirty="0">
                <a:ea typeface="Calibri"/>
                <a:cs typeface="Calibri"/>
              </a:rPr>
              <a:t>, </a:t>
            </a:r>
            <a:r>
              <a:rPr lang="en-US" dirty="0" err="1">
                <a:ea typeface="Calibri"/>
                <a:cs typeface="Calibri"/>
              </a:rPr>
              <a:t>gde</a:t>
            </a:r>
            <a:r>
              <a:rPr lang="en-US" dirty="0">
                <a:ea typeface="Calibri"/>
                <a:cs typeface="Calibri"/>
              </a:rPr>
              <a:t> </a:t>
            </a:r>
            <a:r>
              <a:rPr lang="en-US" dirty="0" err="1">
                <a:ea typeface="Calibri"/>
                <a:cs typeface="Calibri"/>
              </a:rPr>
              <a:t>navodimo</a:t>
            </a:r>
            <a:r>
              <a:rPr lang="en-US" dirty="0">
                <a:ea typeface="Calibri"/>
                <a:cs typeface="Calibri"/>
              </a:rPr>
              <a:t> </a:t>
            </a:r>
            <a:r>
              <a:rPr lang="en-US" dirty="0" err="1">
                <a:ea typeface="Calibri"/>
                <a:cs typeface="Calibri"/>
              </a:rPr>
              <a:t>broj</a:t>
            </a:r>
            <a:r>
              <a:rPr lang="en-US" dirty="0">
                <a:ea typeface="Calibri"/>
                <a:cs typeface="Calibri"/>
              </a:rPr>
              <a:t> </a:t>
            </a:r>
            <a:r>
              <a:rPr lang="en-US" dirty="0" err="1">
                <a:ea typeface="Calibri"/>
                <a:cs typeface="Calibri"/>
              </a:rPr>
              <a:t>elemenata</a:t>
            </a:r>
            <a:r>
              <a:rPr lang="en-US" dirty="0">
                <a:ea typeface="Calibri"/>
                <a:cs typeface="Calibri"/>
              </a:rPr>
              <a:t> koji </a:t>
            </a:r>
            <a:r>
              <a:rPr lang="en-US" dirty="0" err="1">
                <a:ea typeface="Calibri"/>
                <a:cs typeface="Calibri"/>
              </a:rPr>
              <a:t>ce</a:t>
            </a:r>
            <a:r>
              <a:rPr lang="en-US" dirty="0">
                <a:ea typeface="Calibri"/>
                <a:cs typeface="Calibri"/>
              </a:rPr>
              <a:t> da </a:t>
            </a:r>
            <a:r>
              <a:rPr lang="en-US" dirty="0" err="1">
                <a:ea typeface="Calibri"/>
                <a:cs typeface="Calibri"/>
              </a:rPr>
              <a:t>obrisemo</a:t>
            </a:r>
            <a:endParaRPr lang="en-US" dirty="0">
              <a:ea typeface="Calibri"/>
              <a:cs typeface="Calibri"/>
            </a:endParaRPr>
          </a:p>
          <a:p>
            <a:pPr marL="171450" indent="-171450">
              <a:buFont typeface="Calibri"/>
              <a:buChar char="-"/>
            </a:pPr>
            <a:r>
              <a:rPr lang="en-US" b="1" dirty="0">
                <a:ea typeface="Calibri"/>
                <a:cs typeface="Calibri"/>
              </a:rPr>
              <a:t>LRANGE</a:t>
            </a:r>
            <a:r>
              <a:rPr lang="en-US" dirty="0">
                <a:ea typeface="Calibri"/>
                <a:cs typeface="Calibri"/>
              </a:rPr>
              <a:t>: </a:t>
            </a:r>
            <a:r>
              <a:rPr lang="en-US" dirty="0" err="1">
                <a:ea typeface="Calibri"/>
                <a:cs typeface="Calibri"/>
              </a:rPr>
              <a:t>vraća</a:t>
            </a:r>
            <a:r>
              <a:rPr lang="en-US" dirty="0">
                <a:ea typeface="Calibri"/>
                <a:cs typeface="Calibri"/>
              </a:rPr>
              <a:t> </a:t>
            </a:r>
            <a:r>
              <a:rPr lang="en-US" dirty="0" err="1">
                <a:ea typeface="Calibri"/>
                <a:cs typeface="Calibri"/>
              </a:rPr>
              <a:t>elemente</a:t>
            </a:r>
            <a:r>
              <a:rPr lang="en-US" dirty="0">
                <a:ea typeface="Calibri"/>
                <a:cs typeface="Calibri"/>
              </a:rPr>
              <a:t> u </a:t>
            </a:r>
            <a:r>
              <a:rPr lang="en-US" dirty="0" err="1">
                <a:ea typeface="Calibri"/>
                <a:cs typeface="Calibri"/>
              </a:rPr>
              <a:t>zadatom</a:t>
            </a:r>
            <a:r>
              <a:rPr lang="en-US" dirty="0">
                <a:ea typeface="Calibri"/>
                <a:cs typeface="Calibri"/>
              </a:rPr>
              <a:t> </a:t>
            </a:r>
            <a:r>
              <a:rPr lang="en-US" dirty="0" err="1">
                <a:ea typeface="Calibri"/>
                <a:cs typeface="Calibri"/>
              </a:rPr>
              <a:t>opsegu</a:t>
            </a:r>
            <a:r>
              <a:rPr lang="en-US" dirty="0">
                <a:ea typeface="Calibri"/>
                <a:cs typeface="Calibri"/>
              </a:rPr>
              <a:t> </a:t>
            </a:r>
            <a:r>
              <a:rPr lang="en-US" dirty="0" err="1">
                <a:ea typeface="Calibri"/>
                <a:cs typeface="Calibri"/>
              </a:rPr>
              <a:t>ukoliko</a:t>
            </a:r>
            <a:r>
              <a:rPr lang="en-US" dirty="0">
                <a:ea typeface="Calibri"/>
                <a:cs typeface="Calibri"/>
              </a:rPr>
              <a:t> </a:t>
            </a:r>
            <a:r>
              <a:rPr lang="en-US" dirty="0" err="1">
                <a:ea typeface="Calibri"/>
                <a:cs typeface="Calibri"/>
              </a:rPr>
              <a:t>postoje</a:t>
            </a:r>
          </a:p>
          <a:p>
            <a:pPr marL="171450" indent="-171450">
              <a:buFont typeface="Calibri"/>
              <a:buChar char="-"/>
            </a:pPr>
            <a:r>
              <a:rPr lang="en-US" b="1" dirty="0">
                <a:ea typeface="Calibri"/>
                <a:cs typeface="Calibri"/>
              </a:rPr>
              <a:t>LINDEX</a:t>
            </a:r>
            <a:r>
              <a:rPr lang="en-US" dirty="0">
                <a:ea typeface="Calibri"/>
                <a:cs typeface="Calibri"/>
              </a:rPr>
              <a:t>: </a:t>
            </a:r>
            <a:r>
              <a:rPr lang="en-US" err="1">
                <a:ea typeface="Calibri"/>
                <a:cs typeface="Calibri"/>
              </a:rPr>
              <a:t>vraca</a:t>
            </a:r>
            <a:r>
              <a:rPr lang="en-US" dirty="0">
                <a:ea typeface="Calibri"/>
                <a:cs typeface="Calibri"/>
              </a:rPr>
              <a:t> element koji se </a:t>
            </a:r>
            <a:r>
              <a:rPr lang="en-US" err="1">
                <a:ea typeface="Calibri"/>
                <a:cs typeface="Calibri"/>
              </a:rPr>
              <a:t>nalazi</a:t>
            </a:r>
            <a:r>
              <a:rPr lang="en-US" dirty="0">
                <a:ea typeface="Calibri"/>
                <a:cs typeface="Calibri"/>
              </a:rPr>
              <a:t> </a:t>
            </a:r>
            <a:r>
              <a:rPr lang="en-US" err="1">
                <a:ea typeface="Calibri"/>
                <a:cs typeface="Calibri"/>
              </a:rPr>
              <a:t>na</a:t>
            </a:r>
            <a:r>
              <a:rPr lang="en-US" dirty="0">
                <a:ea typeface="Calibri"/>
                <a:cs typeface="Calibri"/>
              </a:rPr>
              <a:t> tom </a:t>
            </a:r>
            <a:r>
              <a:rPr lang="en-US" err="1">
                <a:ea typeface="Calibri"/>
                <a:cs typeface="Calibri"/>
              </a:rPr>
              <a:t>indeksu</a:t>
            </a:r>
            <a:endParaRPr lang="en-US">
              <a:ea typeface="Calibri"/>
              <a:cs typeface="Calibri"/>
            </a:endParaRPr>
          </a:p>
          <a:p>
            <a:pPr marL="171450" indent="-171450">
              <a:buFont typeface="Calibri"/>
              <a:buChar char="-"/>
            </a:pPr>
            <a:r>
              <a:rPr lang="en-US" b="1" dirty="0">
                <a:ea typeface="Calibri"/>
                <a:cs typeface="Calibri"/>
              </a:rPr>
              <a:t>LPOS</a:t>
            </a:r>
            <a:r>
              <a:rPr lang="en-US" dirty="0">
                <a:ea typeface="Calibri"/>
                <a:cs typeface="Calibri"/>
              </a:rPr>
              <a:t>: </a:t>
            </a:r>
            <a:r>
              <a:rPr lang="en-US" dirty="0" err="1">
                <a:ea typeface="Calibri"/>
                <a:cs typeface="Calibri"/>
              </a:rPr>
              <a:t>vraca</a:t>
            </a:r>
            <a:r>
              <a:rPr lang="en-US" dirty="0">
                <a:ea typeface="Calibri"/>
                <a:cs typeface="Calibri"/>
              </a:rPr>
              <a:t> </a:t>
            </a:r>
            <a:r>
              <a:rPr lang="en-US" dirty="0" err="1">
                <a:ea typeface="Calibri"/>
                <a:cs typeface="Calibri"/>
              </a:rPr>
              <a:t>poziciju</a:t>
            </a:r>
            <a:r>
              <a:rPr lang="en-US" dirty="0">
                <a:ea typeface="Calibri"/>
                <a:cs typeface="Calibri"/>
              </a:rPr>
              <a:t> tog </a:t>
            </a:r>
            <a:r>
              <a:rPr lang="en-US" dirty="0" err="1">
                <a:ea typeface="Calibri"/>
                <a:cs typeface="Calibri"/>
              </a:rPr>
              <a:t>elementa</a:t>
            </a:r>
            <a:r>
              <a:rPr lang="en-US" dirty="0">
                <a:ea typeface="Calibri"/>
                <a:cs typeface="Calibri"/>
              </a:rPr>
              <a:t> u </a:t>
            </a:r>
            <a:r>
              <a:rPr lang="en-US" dirty="0" err="1">
                <a:ea typeface="Calibri"/>
                <a:cs typeface="Calibri"/>
              </a:rPr>
              <a:t>listi</a:t>
            </a:r>
          </a:p>
          <a:p>
            <a:pPr marL="171450" indent="-171450">
              <a:buFont typeface="Calibri"/>
              <a:buChar char="-"/>
            </a:pPr>
            <a:r>
              <a:rPr lang="en-US" b="1" dirty="0">
                <a:ea typeface="Calibri"/>
                <a:cs typeface="Calibri"/>
              </a:rPr>
              <a:t>LLEN</a:t>
            </a:r>
            <a:r>
              <a:rPr lang="en-US" dirty="0">
                <a:ea typeface="Calibri"/>
                <a:cs typeface="Calibri"/>
              </a:rPr>
              <a:t>: </a:t>
            </a:r>
            <a:r>
              <a:rPr lang="en-US" dirty="0" err="1">
                <a:ea typeface="Calibri"/>
                <a:cs typeface="Calibri"/>
              </a:rPr>
              <a:t>vraca</a:t>
            </a:r>
            <a:r>
              <a:rPr lang="en-US" dirty="0">
                <a:ea typeface="Calibri"/>
                <a:cs typeface="Calibri"/>
              </a:rPr>
              <a:t> </a:t>
            </a:r>
            <a:r>
              <a:rPr lang="en-US" dirty="0" err="1">
                <a:ea typeface="Calibri"/>
                <a:cs typeface="Calibri"/>
              </a:rPr>
              <a:t>broj</a:t>
            </a:r>
            <a:r>
              <a:rPr lang="en-US" dirty="0">
                <a:ea typeface="Calibri"/>
                <a:cs typeface="Calibri"/>
              </a:rPr>
              <a:t> </a:t>
            </a:r>
            <a:r>
              <a:rPr lang="en-US" dirty="0" err="1">
                <a:ea typeface="Calibri"/>
                <a:cs typeface="Calibri"/>
              </a:rPr>
              <a:t>elemenata</a:t>
            </a:r>
            <a:r>
              <a:rPr lang="en-US" dirty="0">
                <a:ea typeface="Calibri"/>
                <a:cs typeface="Calibri"/>
              </a:rPr>
              <a:t> u </a:t>
            </a:r>
            <a:r>
              <a:rPr lang="en-US" dirty="0" err="1">
                <a:ea typeface="Calibri"/>
                <a:cs typeface="Calibri"/>
              </a:rPr>
              <a:t>listi</a:t>
            </a:r>
            <a:endParaRPr lang="en-US" dirty="0">
              <a:ea typeface="Calibri"/>
              <a:cs typeface="Calibri"/>
            </a:endParaRPr>
          </a:p>
          <a:p>
            <a:pPr marL="171450" indent="-171450">
              <a:buFont typeface="Calibri"/>
              <a:buChar char="-"/>
            </a:pPr>
            <a:endParaRPr lang="en-US" dirty="0">
              <a:ea typeface="Calibri"/>
              <a:cs typeface="Calibri"/>
            </a:endParaRPr>
          </a:p>
        </p:txBody>
      </p:sp>
      <p:sp>
        <p:nvSpPr>
          <p:cNvPr id="4" name="Čuvar mesta za broj slajda 3">
            <a:extLst>
              <a:ext uri="{FF2B5EF4-FFF2-40B4-BE49-F238E27FC236}">
                <a16:creationId xmlns:a16="http://schemas.microsoft.com/office/drawing/2014/main" id="{91B66FB7-D5C2-F054-1CA3-51DD458F3ACC}"/>
              </a:ext>
            </a:extLst>
          </p:cNvPr>
          <p:cNvSpPr>
            <a:spLocks noGrp="1"/>
          </p:cNvSpPr>
          <p:nvPr>
            <p:ph type="sldNum" sz="quarter" idx="5"/>
          </p:nvPr>
        </p:nvSpPr>
        <p:spPr/>
        <p:txBody>
          <a:bodyPr/>
          <a:lstStyle/>
          <a:p>
            <a:fld id="{6922D2F8-28A7-48E8-ADD3-E9583D47D83D}" type="slidenum">
              <a:rPr lang="en-US" smtClean="0"/>
              <a:t>18</a:t>
            </a:fld>
            <a:endParaRPr lang="en-US" dirty="0"/>
          </a:p>
        </p:txBody>
      </p:sp>
    </p:spTree>
    <p:extLst>
      <p:ext uri="{BB962C8B-B14F-4D97-AF65-F5344CB8AC3E}">
        <p14:creationId xmlns:p14="http://schemas.microsoft.com/office/powerpoint/2010/main" val="14483936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FDF878-0DA0-EF31-3C86-571AAB4CA19F}"/>
            </a:ext>
          </a:extLst>
        </p:cNvPr>
        <p:cNvGrpSpPr/>
        <p:nvPr/>
      </p:nvGrpSpPr>
      <p:grpSpPr>
        <a:xfrm>
          <a:off x="0" y="0"/>
          <a:ext cx="0" cy="0"/>
          <a:chOff x="0" y="0"/>
          <a:chExt cx="0" cy="0"/>
        </a:xfrm>
      </p:grpSpPr>
      <p:sp>
        <p:nvSpPr>
          <p:cNvPr id="2" name="Čuvar mesta za sliku na slajdu 1">
            <a:extLst>
              <a:ext uri="{FF2B5EF4-FFF2-40B4-BE49-F238E27FC236}">
                <a16:creationId xmlns:a16="http://schemas.microsoft.com/office/drawing/2014/main" id="{A23F19D2-D876-1BD1-97BE-5441010F9F3E}"/>
              </a:ext>
            </a:extLst>
          </p:cNvPr>
          <p:cNvSpPr>
            <a:spLocks noGrp="1" noRot="1" noChangeAspect="1"/>
          </p:cNvSpPr>
          <p:nvPr>
            <p:ph type="sldImg"/>
          </p:nvPr>
        </p:nvSpPr>
        <p:spPr/>
      </p:sp>
      <p:sp>
        <p:nvSpPr>
          <p:cNvPr id="3" name="Čuvar mesta za napomene 2">
            <a:extLst>
              <a:ext uri="{FF2B5EF4-FFF2-40B4-BE49-F238E27FC236}">
                <a16:creationId xmlns:a16="http://schemas.microsoft.com/office/drawing/2014/main" id="{25497308-99D9-2D24-F4A1-5F59BAFF4099}"/>
              </a:ext>
            </a:extLst>
          </p:cNvPr>
          <p:cNvSpPr>
            <a:spLocks noGrp="1"/>
          </p:cNvSpPr>
          <p:nvPr>
            <p:ph type="body" idx="1"/>
          </p:nvPr>
        </p:nvSpPr>
        <p:spPr/>
        <p:txBody>
          <a:bodyPr/>
          <a:lstStyle/>
          <a:p>
            <a:r>
              <a:rPr lang="en-US" err="1"/>
              <a:t>Struktura</a:t>
            </a:r>
            <a:r>
              <a:rPr lang="en-US" dirty="0"/>
              <a:t> </a:t>
            </a:r>
            <a:r>
              <a:rPr lang="en-US" err="1"/>
              <a:t>podataka</a:t>
            </a:r>
            <a:r>
              <a:rPr lang="en-US" dirty="0"/>
              <a:t> </a:t>
            </a:r>
            <a:r>
              <a:rPr lang="en-US" err="1"/>
              <a:t>koja</a:t>
            </a:r>
            <a:r>
              <a:rPr lang="en-US" dirty="0"/>
              <a:t> </a:t>
            </a:r>
            <a:r>
              <a:rPr lang="en-US" err="1"/>
              <a:t>omogućava</a:t>
            </a:r>
            <a:r>
              <a:rPr lang="en-US" dirty="0"/>
              <a:t> </a:t>
            </a:r>
            <a:r>
              <a:rPr lang="en-US" err="1"/>
              <a:t>skladištenje</a:t>
            </a:r>
            <a:r>
              <a:rPr lang="en-US" dirty="0"/>
              <a:t> key-value </a:t>
            </a:r>
            <a:r>
              <a:rPr lang="en-US" err="1"/>
              <a:t>parova</a:t>
            </a:r>
            <a:r>
              <a:rPr lang="en-US" dirty="0"/>
              <a:t>. Hash </a:t>
            </a:r>
            <a:r>
              <a:rPr lang="en-US" err="1"/>
              <a:t>setovi</a:t>
            </a:r>
            <a:r>
              <a:rPr lang="en-US" dirty="0"/>
              <a:t> </a:t>
            </a:r>
            <a:r>
              <a:rPr lang="en-US" err="1"/>
              <a:t>su</a:t>
            </a:r>
            <a:r>
              <a:rPr lang="en-US" dirty="0"/>
              <a:t> </a:t>
            </a:r>
            <a:r>
              <a:rPr lang="en-US" err="1"/>
              <a:t>korisni</a:t>
            </a:r>
            <a:r>
              <a:rPr lang="en-US" dirty="0"/>
              <a:t> </a:t>
            </a:r>
            <a:r>
              <a:rPr lang="en-US" err="1"/>
              <a:t>kada</a:t>
            </a:r>
            <a:r>
              <a:rPr lang="en-US" dirty="0"/>
              <a:t> </a:t>
            </a:r>
            <a:r>
              <a:rPr lang="en-US" err="1"/>
              <a:t>trebate</a:t>
            </a:r>
            <a:r>
              <a:rPr lang="en-US" dirty="0"/>
              <a:t> </a:t>
            </a:r>
            <a:r>
              <a:rPr lang="en-US" err="1"/>
              <a:t>predstaviti</a:t>
            </a:r>
            <a:r>
              <a:rPr lang="en-US" dirty="0"/>
              <a:t> </a:t>
            </a:r>
            <a:r>
              <a:rPr lang="en-US" err="1"/>
              <a:t>objekat</a:t>
            </a:r>
            <a:r>
              <a:rPr lang="en-US" dirty="0"/>
              <a:t> </a:t>
            </a:r>
            <a:r>
              <a:rPr lang="en-US" err="1"/>
              <a:t>sa</a:t>
            </a:r>
            <a:r>
              <a:rPr lang="en-US" dirty="0"/>
              <a:t> </a:t>
            </a:r>
            <a:r>
              <a:rPr lang="en-US" err="1"/>
              <a:t>više</a:t>
            </a:r>
            <a:r>
              <a:rPr lang="en-US" dirty="0"/>
              <a:t> </a:t>
            </a:r>
            <a:r>
              <a:rPr lang="en-US" err="1"/>
              <a:t>atributa</a:t>
            </a:r>
            <a:r>
              <a:rPr lang="en-US" dirty="0"/>
              <a:t> </a:t>
            </a:r>
            <a:r>
              <a:rPr lang="en-US" err="1"/>
              <a:t>ili</a:t>
            </a:r>
            <a:r>
              <a:rPr lang="en-US" dirty="0"/>
              <a:t> </a:t>
            </a:r>
            <a:r>
              <a:rPr lang="en-US" err="1"/>
              <a:t>kada</a:t>
            </a:r>
            <a:r>
              <a:rPr lang="en-US" dirty="0"/>
              <a:t> </a:t>
            </a:r>
            <a:r>
              <a:rPr lang="en-US" err="1"/>
              <a:t>želite</a:t>
            </a:r>
            <a:r>
              <a:rPr lang="en-US" dirty="0"/>
              <a:t> </a:t>
            </a:r>
            <a:r>
              <a:rPr lang="en-US" err="1"/>
              <a:t>grupisati</a:t>
            </a:r>
            <a:r>
              <a:rPr lang="en-US" dirty="0"/>
              <a:t> </a:t>
            </a:r>
            <a:r>
              <a:rPr lang="en-US" err="1"/>
              <a:t>više</a:t>
            </a:r>
            <a:r>
              <a:rPr lang="en-US" dirty="0"/>
              <a:t> </a:t>
            </a:r>
            <a:r>
              <a:rPr lang="en-US" err="1"/>
              <a:t>informacija</a:t>
            </a:r>
            <a:r>
              <a:rPr lang="en-US" dirty="0"/>
              <a:t> pod </a:t>
            </a:r>
            <a:r>
              <a:rPr lang="en-US" err="1"/>
              <a:t>jednim</a:t>
            </a:r>
            <a:r>
              <a:rPr lang="en-US" dirty="0"/>
              <a:t> </a:t>
            </a:r>
            <a:r>
              <a:rPr lang="en-US" err="1"/>
              <a:t>ključem</a:t>
            </a:r>
            <a:r>
              <a:rPr lang="en-US" dirty="0"/>
              <a:t>.</a:t>
            </a:r>
          </a:p>
          <a:p>
            <a:r>
              <a:rPr lang="en-US" dirty="0" err="1">
                <a:ea typeface="Calibri"/>
                <a:cs typeface="Calibri"/>
              </a:rPr>
              <a:t>Karakteristike</a:t>
            </a:r>
            <a:r>
              <a:rPr lang="en-US" dirty="0">
                <a:ea typeface="Calibri"/>
                <a:cs typeface="Calibri"/>
              </a:rPr>
              <a:t>:</a:t>
            </a:r>
          </a:p>
          <a:p>
            <a:r>
              <a:rPr lang="en-US" dirty="0">
                <a:ea typeface="Calibri"/>
                <a:cs typeface="Calibri"/>
              </a:rPr>
              <a:t>- </a:t>
            </a:r>
            <a:r>
              <a:rPr lang="en-US" b="1" err="1"/>
              <a:t>Jedinstvenost</a:t>
            </a:r>
            <a:r>
              <a:rPr lang="en-US" b="1" dirty="0"/>
              <a:t> </a:t>
            </a:r>
            <a:r>
              <a:rPr lang="en-US" b="1" err="1"/>
              <a:t>ključeva</a:t>
            </a:r>
            <a:r>
              <a:rPr lang="en-US" b="1" dirty="0"/>
              <a:t>:</a:t>
            </a:r>
            <a:r>
              <a:rPr lang="en-US" dirty="0"/>
              <a:t> </a:t>
            </a:r>
            <a:r>
              <a:rPr lang="en-US" err="1"/>
              <a:t>Unutar</a:t>
            </a:r>
            <a:r>
              <a:rPr lang="en-US" dirty="0"/>
              <a:t> </a:t>
            </a:r>
            <a:r>
              <a:rPr lang="en-US" err="1"/>
              <a:t>jednog</a:t>
            </a:r>
            <a:r>
              <a:rPr lang="en-US" dirty="0"/>
              <a:t> hash seta, </a:t>
            </a:r>
            <a:r>
              <a:rPr lang="en-US" err="1"/>
              <a:t>ključevi</a:t>
            </a:r>
            <a:r>
              <a:rPr lang="en-US" dirty="0"/>
              <a:t> </a:t>
            </a:r>
            <a:r>
              <a:rPr lang="en-US" err="1"/>
              <a:t>moraju</a:t>
            </a:r>
            <a:r>
              <a:rPr lang="en-US" dirty="0"/>
              <a:t> </a:t>
            </a:r>
            <a:r>
              <a:rPr lang="en-US" err="1"/>
              <a:t>biti</a:t>
            </a:r>
            <a:r>
              <a:rPr lang="en-US" dirty="0"/>
              <a:t> </a:t>
            </a:r>
            <a:r>
              <a:rPr lang="en-US" err="1"/>
              <a:t>jedinstveni</a:t>
            </a:r>
            <a:r>
              <a:rPr lang="en-US" dirty="0"/>
              <a:t>.</a:t>
            </a:r>
          </a:p>
          <a:p>
            <a:pPr marL="171450" indent="-171450">
              <a:buFont typeface="Calibri"/>
              <a:buChar char="-"/>
            </a:pPr>
            <a:r>
              <a:rPr lang="en-US" b="1" dirty="0" err="1"/>
              <a:t>Efikasno</a:t>
            </a:r>
            <a:r>
              <a:rPr lang="en-US" b="1" dirty="0"/>
              <a:t> </a:t>
            </a:r>
            <a:r>
              <a:rPr lang="en-US" b="1" dirty="0" err="1"/>
              <a:t>dodavanje</a:t>
            </a:r>
            <a:r>
              <a:rPr lang="en-US" b="1" dirty="0"/>
              <a:t> </a:t>
            </a:r>
            <a:r>
              <a:rPr lang="en-US" b="1" dirty="0" err="1"/>
              <a:t>i</a:t>
            </a:r>
            <a:r>
              <a:rPr lang="en-US" b="1" dirty="0"/>
              <a:t> </a:t>
            </a:r>
            <a:r>
              <a:rPr lang="en-US" b="1" dirty="0" err="1"/>
              <a:t>izmena</a:t>
            </a:r>
            <a:r>
              <a:rPr lang="en-US" b="1" dirty="0"/>
              <a:t>:</a:t>
            </a:r>
            <a:r>
              <a:rPr lang="en-US" dirty="0"/>
              <a:t> Redis </a:t>
            </a:r>
            <a:r>
              <a:rPr lang="en-US" dirty="0" err="1"/>
              <a:t>omogućava</a:t>
            </a:r>
            <a:r>
              <a:rPr lang="en-US" dirty="0"/>
              <a:t> </a:t>
            </a:r>
            <a:r>
              <a:rPr lang="en-US" dirty="0" err="1"/>
              <a:t>efikasno</a:t>
            </a:r>
            <a:r>
              <a:rPr lang="en-US" dirty="0"/>
              <a:t> </a:t>
            </a:r>
            <a:r>
              <a:rPr lang="en-US" dirty="0" err="1"/>
              <a:t>dodavanje</a:t>
            </a:r>
            <a:r>
              <a:rPr lang="en-US" dirty="0"/>
              <a:t> </a:t>
            </a:r>
            <a:r>
              <a:rPr lang="en-US" dirty="0" err="1"/>
              <a:t>novih</a:t>
            </a:r>
            <a:r>
              <a:rPr lang="en-US" dirty="0"/>
              <a:t> </a:t>
            </a:r>
            <a:r>
              <a:rPr lang="en-US" dirty="0" err="1"/>
              <a:t>polja</a:t>
            </a:r>
            <a:r>
              <a:rPr lang="en-US" dirty="0"/>
              <a:t> </a:t>
            </a:r>
            <a:r>
              <a:rPr lang="en-US" dirty="0" err="1"/>
              <a:t>i</a:t>
            </a:r>
            <a:r>
              <a:rPr lang="en-US" dirty="0"/>
              <a:t> </a:t>
            </a:r>
            <a:r>
              <a:rPr lang="en-US" dirty="0" err="1"/>
              <a:t>ažuriranje</a:t>
            </a:r>
            <a:r>
              <a:rPr lang="en-US" dirty="0"/>
              <a:t> </a:t>
            </a:r>
            <a:r>
              <a:rPr lang="en-US" dirty="0" err="1"/>
              <a:t>vrednosti</a:t>
            </a:r>
            <a:r>
              <a:rPr lang="en-US" dirty="0"/>
              <a:t> </a:t>
            </a:r>
            <a:r>
              <a:rPr lang="en-US" dirty="0" err="1"/>
              <a:t>postojećih</a:t>
            </a:r>
            <a:r>
              <a:rPr lang="en-US" dirty="0"/>
              <a:t> </a:t>
            </a:r>
            <a:r>
              <a:rPr lang="en-US" dirty="0" err="1"/>
              <a:t>polja</a:t>
            </a:r>
            <a:r>
              <a:rPr lang="en-US" dirty="0"/>
              <a:t>.</a:t>
            </a:r>
            <a:endParaRPr lang="en-US" dirty="0">
              <a:ea typeface="Calibri"/>
              <a:cs typeface="Calibri"/>
            </a:endParaRPr>
          </a:p>
          <a:p>
            <a:pPr marL="171450" indent="-171450">
              <a:buFont typeface="Calibri"/>
              <a:buChar char="-"/>
            </a:pPr>
            <a:r>
              <a:rPr lang="en-US" b="1" err="1"/>
              <a:t>Efikasno</a:t>
            </a:r>
            <a:r>
              <a:rPr lang="en-US" b="1" dirty="0"/>
              <a:t> </a:t>
            </a:r>
            <a:r>
              <a:rPr lang="en-US" b="1" err="1"/>
              <a:t>dohvaćanje</a:t>
            </a:r>
            <a:r>
              <a:rPr lang="en-US" b="1" dirty="0"/>
              <a:t> </a:t>
            </a:r>
            <a:r>
              <a:rPr lang="en-US" b="1" err="1"/>
              <a:t>vrednosti</a:t>
            </a:r>
            <a:r>
              <a:rPr lang="en-US" b="1" dirty="0"/>
              <a:t>:</a:t>
            </a:r>
            <a:r>
              <a:rPr lang="en-US" dirty="0"/>
              <a:t> </a:t>
            </a:r>
            <a:r>
              <a:rPr lang="en-US" err="1"/>
              <a:t>Pomoću</a:t>
            </a:r>
            <a:r>
              <a:rPr lang="en-US" dirty="0"/>
              <a:t> </a:t>
            </a:r>
            <a:r>
              <a:rPr lang="en-US" err="1"/>
              <a:t>ključa</a:t>
            </a:r>
            <a:r>
              <a:rPr lang="en-US" dirty="0"/>
              <a:t> hash seta </a:t>
            </a:r>
            <a:r>
              <a:rPr lang="en-US" err="1"/>
              <a:t>i</a:t>
            </a:r>
            <a:r>
              <a:rPr lang="en-US" dirty="0"/>
              <a:t> </a:t>
            </a:r>
            <a:r>
              <a:rPr lang="en-US" err="1"/>
              <a:t>imena</a:t>
            </a:r>
            <a:r>
              <a:rPr lang="en-US" dirty="0"/>
              <a:t> </a:t>
            </a:r>
            <a:r>
              <a:rPr lang="en-US" err="1"/>
              <a:t>polja</a:t>
            </a:r>
            <a:r>
              <a:rPr lang="en-US" dirty="0"/>
              <a:t> </a:t>
            </a:r>
            <a:r>
              <a:rPr lang="en-US" err="1"/>
              <a:t>možete</a:t>
            </a:r>
            <a:r>
              <a:rPr lang="en-US" dirty="0"/>
              <a:t> </a:t>
            </a:r>
            <a:r>
              <a:rPr lang="en-US" err="1"/>
              <a:t>brzo</a:t>
            </a:r>
            <a:r>
              <a:rPr lang="en-US" dirty="0"/>
              <a:t> </a:t>
            </a:r>
            <a:r>
              <a:rPr lang="en-US" err="1"/>
              <a:t>dohvatiti</a:t>
            </a:r>
            <a:r>
              <a:rPr lang="en-US" dirty="0"/>
              <a:t> </a:t>
            </a:r>
            <a:r>
              <a:rPr lang="en-US" err="1"/>
              <a:t>vrednost</a:t>
            </a:r>
            <a:r>
              <a:rPr lang="en-US" dirty="0"/>
              <a:t>.</a:t>
            </a:r>
          </a:p>
          <a:p>
            <a:r>
              <a:rPr lang="en-US" dirty="0" err="1">
                <a:ea typeface="Calibri" panose="020F0502020204030204"/>
                <a:cs typeface="Calibri" panose="020F0502020204030204"/>
              </a:rPr>
              <a:t>Operacije</a:t>
            </a:r>
            <a:r>
              <a:rPr lang="en-US" dirty="0">
                <a:ea typeface="Calibri" panose="020F0502020204030204"/>
                <a:cs typeface="Calibri" panose="020F0502020204030204"/>
              </a:rPr>
              <a:t>:</a:t>
            </a:r>
          </a:p>
          <a:p>
            <a:pPr marL="171450" indent="-171450">
              <a:buFont typeface="Calibri"/>
              <a:buChar char="-"/>
            </a:pPr>
            <a:r>
              <a:rPr lang="en-US" b="1" dirty="0">
                <a:ea typeface="Calibri" panose="020F0502020204030204"/>
                <a:cs typeface="Calibri" panose="020F0502020204030204"/>
              </a:rPr>
              <a:t>HSET</a:t>
            </a:r>
            <a:r>
              <a:rPr lang="en-US" dirty="0">
                <a:ea typeface="Calibri" panose="020F0502020204030204"/>
                <a:cs typeface="Calibri" panose="020F0502020204030204"/>
              </a:rPr>
              <a:t>: </a:t>
            </a:r>
            <a:r>
              <a:rPr lang="en-US" dirty="0" err="1">
                <a:ea typeface="Calibri" panose="020F0502020204030204"/>
                <a:cs typeface="Calibri" panose="020F0502020204030204"/>
              </a:rPr>
              <a:t>dodavanje</a:t>
            </a:r>
            <a:r>
              <a:rPr lang="en-US" dirty="0">
                <a:ea typeface="Calibri" panose="020F0502020204030204"/>
                <a:cs typeface="Calibri" panose="020F0502020204030204"/>
              </a:rPr>
              <a:t> </a:t>
            </a:r>
            <a:r>
              <a:rPr lang="en-US" dirty="0" err="1">
                <a:ea typeface="Calibri" panose="020F0502020204030204"/>
                <a:cs typeface="Calibri" panose="020F0502020204030204"/>
              </a:rPr>
              <a:t>vrednosti</a:t>
            </a:r>
            <a:r>
              <a:rPr lang="en-US" dirty="0">
                <a:ea typeface="Calibri" panose="020F0502020204030204"/>
                <a:cs typeface="Calibri" panose="020F0502020204030204"/>
              </a:rPr>
              <a:t> u hash, </a:t>
            </a:r>
            <a:r>
              <a:rPr lang="en-US" dirty="0" err="1">
                <a:ea typeface="Calibri" panose="020F0502020204030204"/>
                <a:cs typeface="Calibri" panose="020F0502020204030204"/>
              </a:rPr>
              <a:t>pri</a:t>
            </a:r>
            <a:r>
              <a:rPr lang="en-US" dirty="0">
                <a:ea typeface="Calibri" panose="020F0502020204030204"/>
                <a:cs typeface="Calibri" panose="020F0502020204030204"/>
              </a:rPr>
              <a:t> </a:t>
            </a:r>
            <a:r>
              <a:rPr lang="en-US" dirty="0" err="1">
                <a:ea typeface="Calibri" panose="020F0502020204030204"/>
                <a:cs typeface="Calibri" panose="020F0502020204030204"/>
              </a:rPr>
              <a:t>cemu</a:t>
            </a:r>
            <a:r>
              <a:rPr lang="en-US" dirty="0">
                <a:ea typeface="Calibri" panose="020F0502020204030204"/>
                <a:cs typeface="Calibri" panose="020F0502020204030204"/>
              </a:rPr>
              <a:t> KEY </a:t>
            </a:r>
            <a:r>
              <a:rPr lang="en-US" dirty="0" err="1">
                <a:ea typeface="Calibri" panose="020F0502020204030204"/>
                <a:cs typeface="Calibri" panose="020F0502020204030204"/>
              </a:rPr>
              <a:t>predstavlja</a:t>
            </a:r>
            <a:r>
              <a:rPr lang="en-US" dirty="0">
                <a:ea typeface="Calibri" panose="020F0502020204030204"/>
                <a:cs typeface="Calibri" panose="020F0502020204030204"/>
              </a:rPr>
              <a:t> </a:t>
            </a:r>
            <a:r>
              <a:rPr lang="en-US" dirty="0" err="1">
                <a:ea typeface="Calibri" panose="020F0502020204030204"/>
                <a:cs typeface="Calibri" panose="020F0502020204030204"/>
              </a:rPr>
              <a:t>naziv</a:t>
            </a:r>
            <a:r>
              <a:rPr lang="en-US" dirty="0">
                <a:ea typeface="Calibri" panose="020F0502020204030204"/>
                <a:cs typeface="Calibri" panose="020F0502020204030204"/>
              </a:rPr>
              <a:t> tog hash-a, a FIELD-VALUE je key-value par. Ako </a:t>
            </a:r>
            <a:r>
              <a:rPr lang="en-US" dirty="0" err="1">
                <a:ea typeface="Calibri" panose="020F0502020204030204"/>
                <a:cs typeface="Calibri" panose="020F0502020204030204"/>
              </a:rPr>
              <a:t>bih</a:t>
            </a:r>
            <a:r>
              <a:rPr lang="en-US" dirty="0">
                <a:ea typeface="Calibri" panose="020F0502020204030204"/>
                <a:cs typeface="Calibri" panose="020F0502020204030204"/>
              </a:rPr>
              <a:t> </a:t>
            </a:r>
            <a:r>
              <a:rPr lang="en-US" dirty="0" err="1">
                <a:ea typeface="Calibri" panose="020F0502020204030204"/>
                <a:cs typeface="Calibri" panose="020F0502020204030204"/>
              </a:rPr>
              <a:t>ponovo</a:t>
            </a:r>
            <a:r>
              <a:rPr lang="en-US" dirty="0">
                <a:ea typeface="Calibri" panose="020F0502020204030204"/>
                <a:cs typeface="Calibri" panose="020F0502020204030204"/>
              </a:rPr>
              <a:t> </a:t>
            </a:r>
            <a:r>
              <a:rPr lang="en-US" dirty="0" err="1">
                <a:ea typeface="Calibri" panose="020F0502020204030204"/>
                <a:cs typeface="Calibri" panose="020F0502020204030204"/>
              </a:rPr>
              <a:t>napisao</a:t>
            </a:r>
            <a:r>
              <a:rPr lang="en-US" dirty="0">
                <a:ea typeface="Calibri" panose="020F0502020204030204"/>
                <a:cs typeface="Calibri" panose="020F0502020204030204"/>
              </a:rPr>
              <a:t> HSET notes names lazar, </a:t>
            </a:r>
            <a:r>
              <a:rPr lang="en-US" dirty="0" err="1">
                <a:ea typeface="Calibri" panose="020F0502020204030204"/>
                <a:cs typeface="Calibri" panose="020F0502020204030204"/>
              </a:rPr>
              <a:t>prepravio</a:t>
            </a:r>
            <a:r>
              <a:rPr lang="en-US" dirty="0">
                <a:ea typeface="Calibri" panose="020F0502020204030204"/>
                <a:cs typeface="Calibri" panose="020F0502020204030204"/>
              </a:rPr>
              <a:t> </a:t>
            </a:r>
            <a:r>
              <a:rPr lang="en-US" dirty="0" err="1">
                <a:ea typeface="Calibri" panose="020F0502020204030204"/>
                <a:cs typeface="Calibri" panose="020F0502020204030204"/>
              </a:rPr>
              <a:t>bih</a:t>
            </a:r>
            <a:r>
              <a:rPr lang="en-US" dirty="0">
                <a:ea typeface="Calibri" panose="020F0502020204030204"/>
                <a:cs typeface="Calibri" panose="020F0502020204030204"/>
              </a:rPr>
              <a:t> </a:t>
            </a:r>
            <a:r>
              <a:rPr lang="en-US" dirty="0" err="1">
                <a:ea typeface="Calibri" panose="020F0502020204030204"/>
                <a:cs typeface="Calibri" panose="020F0502020204030204"/>
              </a:rPr>
              <a:t>vrednost</a:t>
            </a:r>
            <a:r>
              <a:rPr lang="en-US" dirty="0">
                <a:ea typeface="Calibri" panose="020F0502020204030204"/>
                <a:cs typeface="Calibri" panose="020F0502020204030204"/>
              </a:rPr>
              <a:t> key-value para, I </a:t>
            </a:r>
            <a:r>
              <a:rPr lang="en-US" dirty="0" err="1">
                <a:ea typeface="Calibri" panose="020F0502020204030204"/>
                <a:cs typeface="Calibri" panose="020F0502020204030204"/>
              </a:rPr>
              <a:t>tada</a:t>
            </a:r>
            <a:r>
              <a:rPr lang="en-US" dirty="0">
                <a:ea typeface="Calibri" panose="020F0502020204030204"/>
                <a:cs typeface="Calibri" panose="020F0502020204030204"/>
              </a:rPr>
              <a:t> bi </a:t>
            </a:r>
            <a:r>
              <a:rPr lang="en-US" dirty="0" err="1">
                <a:ea typeface="Calibri" panose="020F0502020204030204"/>
                <a:cs typeface="Calibri" panose="020F0502020204030204"/>
              </a:rPr>
              <a:t>bilo</a:t>
            </a:r>
            <a:r>
              <a:rPr lang="en-US" dirty="0">
                <a:ea typeface="Calibri" panose="020F0502020204030204"/>
                <a:cs typeface="Calibri" panose="020F0502020204030204"/>
              </a:rPr>
              <a:t> names lazar.</a:t>
            </a:r>
          </a:p>
          <a:p>
            <a:pPr marL="171450" indent="-171450">
              <a:buFont typeface="Calibri"/>
              <a:buChar char="-"/>
            </a:pPr>
            <a:r>
              <a:rPr lang="en-US" b="1" dirty="0">
                <a:ea typeface="Calibri" panose="020F0502020204030204"/>
                <a:cs typeface="Calibri" panose="020F0502020204030204"/>
              </a:rPr>
              <a:t>HGET</a:t>
            </a:r>
            <a:r>
              <a:rPr lang="en-US" dirty="0">
                <a:ea typeface="Calibri" panose="020F0502020204030204"/>
                <a:cs typeface="Calibri" panose="020F0502020204030204"/>
              </a:rPr>
              <a:t>: </a:t>
            </a:r>
            <a:r>
              <a:rPr lang="en-US" dirty="0" err="1">
                <a:ea typeface="Calibri" panose="020F0502020204030204"/>
                <a:cs typeface="Calibri" panose="020F0502020204030204"/>
              </a:rPr>
              <a:t>vraca</a:t>
            </a:r>
            <a:r>
              <a:rPr lang="en-US" dirty="0">
                <a:ea typeface="Calibri" panose="020F0502020204030204"/>
                <a:cs typeface="Calibri" panose="020F0502020204030204"/>
              </a:rPr>
              <a:t> </a:t>
            </a:r>
            <a:r>
              <a:rPr lang="en-US" dirty="0" err="1">
                <a:ea typeface="Calibri" panose="020F0502020204030204"/>
                <a:cs typeface="Calibri" panose="020F0502020204030204"/>
              </a:rPr>
              <a:t>vrednost</a:t>
            </a:r>
            <a:r>
              <a:rPr lang="en-US" dirty="0">
                <a:ea typeface="Calibri" panose="020F0502020204030204"/>
                <a:cs typeface="Calibri" panose="020F0502020204030204"/>
              </a:rPr>
              <a:t> za </a:t>
            </a:r>
            <a:r>
              <a:rPr lang="en-US" dirty="0" err="1">
                <a:ea typeface="Calibri" panose="020F0502020204030204"/>
                <a:cs typeface="Calibri" panose="020F0502020204030204"/>
              </a:rPr>
              <a:t>odredjeni</a:t>
            </a:r>
            <a:r>
              <a:rPr lang="en-US" dirty="0">
                <a:ea typeface="Calibri" panose="020F0502020204030204"/>
                <a:cs typeface="Calibri" panose="020F0502020204030204"/>
              </a:rPr>
              <a:t> </a:t>
            </a:r>
            <a:r>
              <a:rPr lang="en-US" dirty="0" err="1">
                <a:ea typeface="Calibri" panose="020F0502020204030204"/>
                <a:cs typeface="Calibri" panose="020F0502020204030204"/>
              </a:rPr>
              <a:t>kljuc</a:t>
            </a:r>
            <a:r>
              <a:rPr lang="en-US" dirty="0">
                <a:ea typeface="Calibri" panose="020F0502020204030204"/>
                <a:cs typeface="Calibri" panose="020F0502020204030204"/>
              </a:rPr>
              <a:t> u hash-u</a:t>
            </a:r>
          </a:p>
          <a:p>
            <a:pPr marL="171450" indent="-171450">
              <a:buFont typeface="Calibri"/>
              <a:buChar char="-"/>
            </a:pPr>
            <a:r>
              <a:rPr lang="en-US" b="1" dirty="0">
                <a:ea typeface="Calibri" panose="020F0502020204030204"/>
                <a:cs typeface="Calibri" panose="020F0502020204030204"/>
              </a:rPr>
              <a:t>HGETALL</a:t>
            </a:r>
            <a:r>
              <a:rPr lang="en-US" dirty="0">
                <a:ea typeface="Calibri" panose="020F0502020204030204"/>
                <a:cs typeface="Calibri" panose="020F0502020204030204"/>
              </a:rPr>
              <a:t>: </a:t>
            </a:r>
            <a:r>
              <a:rPr lang="en-US" dirty="0" err="1">
                <a:ea typeface="Calibri" panose="020F0502020204030204"/>
                <a:cs typeface="Calibri" panose="020F0502020204030204"/>
              </a:rPr>
              <a:t>vraca</a:t>
            </a:r>
            <a:r>
              <a:rPr lang="en-US" dirty="0">
                <a:ea typeface="Calibri" panose="020F0502020204030204"/>
                <a:cs typeface="Calibri" panose="020F0502020204030204"/>
              </a:rPr>
              <a:t> </a:t>
            </a:r>
            <a:r>
              <a:rPr lang="en-US" dirty="0" err="1">
                <a:ea typeface="Calibri" panose="020F0502020204030204"/>
                <a:cs typeface="Calibri" panose="020F0502020204030204"/>
              </a:rPr>
              <a:t>sve</a:t>
            </a:r>
            <a:r>
              <a:rPr lang="en-US" dirty="0">
                <a:ea typeface="Calibri" panose="020F0502020204030204"/>
                <a:cs typeface="Calibri" panose="020F0502020204030204"/>
              </a:rPr>
              <a:t> </a:t>
            </a:r>
            <a:r>
              <a:rPr lang="en-US" dirty="0" err="1">
                <a:ea typeface="Calibri" panose="020F0502020204030204"/>
                <a:cs typeface="Calibri" panose="020F0502020204030204"/>
              </a:rPr>
              <a:t>vrednosti</a:t>
            </a:r>
            <a:r>
              <a:rPr lang="en-US" dirty="0">
                <a:ea typeface="Calibri" panose="020F0502020204030204"/>
                <a:cs typeface="Calibri" panose="020F0502020204030204"/>
              </a:rPr>
              <a:t> u </a:t>
            </a:r>
            <a:r>
              <a:rPr lang="en-US" dirty="0" err="1">
                <a:ea typeface="Calibri" panose="020F0502020204030204"/>
                <a:cs typeface="Calibri" panose="020F0502020204030204"/>
              </a:rPr>
              <a:t>datom</a:t>
            </a:r>
            <a:r>
              <a:rPr lang="en-US" dirty="0">
                <a:ea typeface="Calibri" panose="020F0502020204030204"/>
                <a:cs typeface="Calibri" panose="020F0502020204030204"/>
              </a:rPr>
              <a:t> hash-u</a:t>
            </a:r>
          </a:p>
          <a:p>
            <a:pPr marL="171450" indent="-171450">
              <a:buFont typeface="Calibri"/>
              <a:buChar char="-"/>
            </a:pPr>
            <a:r>
              <a:rPr lang="sr-Latn-RS" b="1" dirty="0"/>
              <a:t>HEXISTS</a:t>
            </a:r>
            <a:r>
              <a:rPr lang="sr-Latn-RS" dirty="0"/>
              <a:t>: da li </a:t>
            </a:r>
            <a:r>
              <a:rPr lang="sr-Latn-RS" err="1"/>
              <a:t>hash</a:t>
            </a:r>
            <a:r>
              <a:rPr lang="sr-Latn-RS" dirty="0"/>
              <a:t> </a:t>
            </a:r>
            <a:r>
              <a:rPr lang="sr-Latn-RS" err="1"/>
              <a:t>sadrzi</a:t>
            </a:r>
            <a:r>
              <a:rPr lang="sr-Latn-RS" dirty="0"/>
              <a:t> </a:t>
            </a:r>
            <a:r>
              <a:rPr lang="sr-Latn-RS" err="1"/>
              <a:t>odredjeni</a:t>
            </a:r>
            <a:r>
              <a:rPr lang="sr-Latn-RS" dirty="0"/>
              <a:t> </a:t>
            </a:r>
            <a:r>
              <a:rPr lang="sr-Latn-RS" err="1"/>
              <a:t>kljuc</a:t>
            </a:r>
            <a:endParaRPr lang="en-US" err="1">
              <a:ea typeface="Calibri" panose="020F0502020204030204"/>
              <a:cs typeface="Calibri" panose="020F0502020204030204"/>
            </a:endParaRPr>
          </a:p>
          <a:p>
            <a:pPr marL="171450" indent="-171450">
              <a:buFont typeface="Calibri"/>
              <a:buChar char="-"/>
            </a:pPr>
            <a:r>
              <a:rPr lang="sr-Latn-RS" b="1" dirty="0">
                <a:ea typeface="Calibri" panose="020F0502020204030204"/>
                <a:cs typeface="Calibri" panose="020F0502020204030204"/>
              </a:rPr>
              <a:t>HKEYS</a:t>
            </a:r>
            <a:r>
              <a:rPr lang="sr-Latn-RS" dirty="0">
                <a:ea typeface="Calibri" panose="020F0502020204030204"/>
                <a:cs typeface="Calibri" panose="020F0502020204030204"/>
              </a:rPr>
              <a:t>: </a:t>
            </a:r>
            <a:r>
              <a:rPr lang="sr-Latn-RS" err="1">
                <a:ea typeface="Calibri" panose="020F0502020204030204"/>
                <a:cs typeface="Calibri" panose="020F0502020204030204"/>
              </a:rPr>
              <a:t>vraca</a:t>
            </a:r>
            <a:r>
              <a:rPr lang="sr-Latn-RS" dirty="0">
                <a:ea typeface="Calibri" panose="020F0502020204030204"/>
                <a:cs typeface="Calibri" panose="020F0502020204030204"/>
              </a:rPr>
              <a:t> sve </a:t>
            </a:r>
            <a:r>
              <a:rPr lang="sr-Latn-RS" err="1">
                <a:ea typeface="Calibri" panose="020F0502020204030204"/>
                <a:cs typeface="Calibri" panose="020F0502020204030204"/>
              </a:rPr>
              <a:t>kljuceve</a:t>
            </a:r>
            <a:r>
              <a:rPr lang="sr-Latn-RS" dirty="0">
                <a:ea typeface="Calibri" panose="020F0502020204030204"/>
                <a:cs typeface="Calibri" panose="020F0502020204030204"/>
              </a:rPr>
              <a:t> u </a:t>
            </a:r>
            <a:r>
              <a:rPr lang="sr-Latn-RS" err="1">
                <a:ea typeface="Calibri" panose="020F0502020204030204"/>
                <a:cs typeface="Calibri" panose="020F0502020204030204"/>
              </a:rPr>
              <a:t>hashu</a:t>
            </a:r>
            <a:endParaRPr lang="sr-Latn-RS">
              <a:ea typeface="Calibri" panose="020F0502020204030204"/>
              <a:cs typeface="Calibri" panose="020F0502020204030204"/>
            </a:endParaRPr>
          </a:p>
        </p:txBody>
      </p:sp>
      <p:sp>
        <p:nvSpPr>
          <p:cNvPr id="4" name="Čuvar mesta za broj slajda 3">
            <a:extLst>
              <a:ext uri="{FF2B5EF4-FFF2-40B4-BE49-F238E27FC236}">
                <a16:creationId xmlns:a16="http://schemas.microsoft.com/office/drawing/2014/main" id="{A0ABAA64-F6BC-654C-74FB-0641B45C87D3}"/>
              </a:ext>
            </a:extLst>
          </p:cNvPr>
          <p:cNvSpPr>
            <a:spLocks noGrp="1"/>
          </p:cNvSpPr>
          <p:nvPr>
            <p:ph type="sldNum" sz="quarter" idx="5"/>
          </p:nvPr>
        </p:nvSpPr>
        <p:spPr/>
        <p:txBody>
          <a:bodyPr/>
          <a:lstStyle/>
          <a:p>
            <a:fld id="{6922D2F8-28A7-48E8-ADD3-E9583D47D83D}" type="slidenum">
              <a:rPr lang="en-US" smtClean="0"/>
              <a:t>19</a:t>
            </a:fld>
            <a:endParaRPr lang="en-US" dirty="0"/>
          </a:p>
        </p:txBody>
      </p:sp>
    </p:spTree>
    <p:extLst>
      <p:ext uri="{BB962C8B-B14F-4D97-AF65-F5344CB8AC3E}">
        <p14:creationId xmlns:p14="http://schemas.microsoft.com/office/powerpoint/2010/main" val="376667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AA0FBF-D56C-18E1-F2AD-73BF1B820021}"/>
            </a:ext>
          </a:extLst>
        </p:cNvPr>
        <p:cNvGrpSpPr/>
        <p:nvPr/>
      </p:nvGrpSpPr>
      <p:grpSpPr>
        <a:xfrm>
          <a:off x="0" y="0"/>
          <a:ext cx="0" cy="0"/>
          <a:chOff x="0" y="0"/>
          <a:chExt cx="0" cy="0"/>
        </a:xfrm>
      </p:grpSpPr>
      <p:sp>
        <p:nvSpPr>
          <p:cNvPr id="2" name="Čuvar mesta za sliku na slajdu 1">
            <a:extLst>
              <a:ext uri="{FF2B5EF4-FFF2-40B4-BE49-F238E27FC236}">
                <a16:creationId xmlns:a16="http://schemas.microsoft.com/office/drawing/2014/main" id="{109238DA-6C62-5100-6C3B-5701804AF06B}"/>
              </a:ext>
            </a:extLst>
          </p:cNvPr>
          <p:cNvSpPr>
            <a:spLocks noGrp="1" noRot="1" noChangeAspect="1"/>
          </p:cNvSpPr>
          <p:nvPr>
            <p:ph type="sldImg"/>
          </p:nvPr>
        </p:nvSpPr>
        <p:spPr/>
      </p:sp>
      <p:sp>
        <p:nvSpPr>
          <p:cNvPr id="3" name="Čuvar mesta za napomene 2">
            <a:extLst>
              <a:ext uri="{FF2B5EF4-FFF2-40B4-BE49-F238E27FC236}">
                <a16:creationId xmlns:a16="http://schemas.microsoft.com/office/drawing/2014/main" id="{D46C7FFB-5524-CE32-0C20-E2C6F399082E}"/>
              </a:ext>
            </a:extLst>
          </p:cNvPr>
          <p:cNvSpPr>
            <a:spLocks noGrp="1"/>
          </p:cNvSpPr>
          <p:nvPr>
            <p:ph type="body" idx="1"/>
          </p:nvPr>
        </p:nvSpPr>
        <p:spPr/>
        <p:txBody>
          <a:bodyPr/>
          <a:lstStyle/>
          <a:p>
            <a:r>
              <a:rPr lang="en-US" dirty="0"/>
              <a:t>Sorted set je </a:t>
            </a:r>
            <a:r>
              <a:rPr lang="en-US" err="1"/>
              <a:t>kolekcija</a:t>
            </a:r>
            <a:r>
              <a:rPr lang="en-US" dirty="0"/>
              <a:t> </a:t>
            </a:r>
            <a:r>
              <a:rPr lang="en-US" err="1"/>
              <a:t>jedinstvenih</a:t>
            </a:r>
            <a:r>
              <a:rPr lang="en-US" dirty="0"/>
              <a:t> </a:t>
            </a:r>
            <a:r>
              <a:rPr lang="en-US" err="1"/>
              <a:t>stringova</a:t>
            </a:r>
            <a:r>
              <a:rPr lang="en-US" dirty="0"/>
              <a:t> koji </a:t>
            </a:r>
            <a:r>
              <a:rPr lang="en-US" err="1"/>
              <a:t>su</a:t>
            </a:r>
            <a:r>
              <a:rPr lang="en-US" dirty="0"/>
              <a:t> </a:t>
            </a:r>
            <a:r>
              <a:rPr lang="en-US" err="1"/>
              <a:t>leksikografski</a:t>
            </a:r>
            <a:r>
              <a:rPr lang="en-US" dirty="0"/>
              <a:t> </a:t>
            </a:r>
            <a:r>
              <a:rPr lang="en-US" err="1"/>
              <a:t>uredjeni</a:t>
            </a:r>
            <a:r>
              <a:rPr lang="en-US" dirty="0"/>
              <a:t>.</a:t>
            </a:r>
          </a:p>
          <a:p>
            <a:r>
              <a:rPr lang="sr-Latn-RS" dirty="0">
                <a:ea typeface="Calibri"/>
                <a:cs typeface="Calibri"/>
              </a:rPr>
              <a:t>Karakteristike:</a:t>
            </a:r>
            <a:br>
              <a:rPr lang="sr-Latn-RS" dirty="0">
                <a:ea typeface="Calibri"/>
                <a:cs typeface="+mn-lt"/>
              </a:rPr>
            </a:br>
            <a:r>
              <a:rPr lang="sr-Latn-RS" dirty="0">
                <a:ea typeface="Calibri"/>
                <a:cs typeface="Calibri"/>
              </a:rPr>
              <a:t>-</a:t>
            </a:r>
            <a:r>
              <a:rPr lang="sr-Latn-RS" b="1" dirty="0">
                <a:ea typeface="Calibri"/>
                <a:cs typeface="Calibri"/>
              </a:rPr>
              <a:t>    Jedinstvenost članova</a:t>
            </a:r>
            <a:r>
              <a:rPr lang="sr-Latn-RS" dirty="0">
                <a:ea typeface="Calibri"/>
                <a:cs typeface="Calibri"/>
              </a:rPr>
              <a:t> : </a:t>
            </a:r>
            <a:r>
              <a:rPr lang="sr-Latn-RS" dirty="0"/>
              <a:t>Svaki član u </a:t>
            </a:r>
            <a:r>
              <a:rPr lang="sr-Latn-RS" dirty="0" err="1"/>
              <a:t>sorted</a:t>
            </a:r>
            <a:r>
              <a:rPr lang="sr-Latn-RS" dirty="0"/>
              <a:t> setu mora biti jedinstven, NEMA DUPLIKATA</a:t>
            </a:r>
          </a:p>
          <a:p>
            <a:pPr marL="171450" indent="-171450">
              <a:buFont typeface="Calibri"/>
              <a:buChar char="-"/>
            </a:pPr>
            <a:r>
              <a:rPr lang="sr-Latn-RS" b="1" dirty="0"/>
              <a:t>Automatsko</a:t>
            </a:r>
            <a:r>
              <a:rPr lang="sr-Latn-RS" b="1" dirty="0">
                <a:ea typeface="Calibri"/>
                <a:cs typeface="Calibri"/>
              </a:rPr>
              <a:t> sortiranje</a:t>
            </a:r>
          </a:p>
          <a:p>
            <a:pPr marL="171450" indent="-171450">
              <a:buFont typeface="Calibri"/>
              <a:buChar char="-"/>
            </a:pPr>
            <a:r>
              <a:rPr lang="sr-Latn-RS" b="1" dirty="0"/>
              <a:t>Efikasne operacije dodavanja, brisanja i izmena:</a:t>
            </a:r>
            <a:r>
              <a:rPr lang="sr-Latn-RS" dirty="0"/>
              <a:t> </a:t>
            </a:r>
            <a:r>
              <a:rPr lang="sr-Latn-RS" err="1"/>
              <a:t>Redis</a:t>
            </a:r>
            <a:r>
              <a:rPr lang="sr-Latn-RS" dirty="0"/>
              <a:t> omogućava efikasno dodavanje novih članova, brisanje postojećih članova i ažuriranje njihovih vrednosti.</a:t>
            </a:r>
          </a:p>
          <a:p>
            <a:r>
              <a:rPr lang="sr-Latn-RS" dirty="0">
                <a:ea typeface="Calibri"/>
                <a:cs typeface="Calibri"/>
              </a:rPr>
              <a:t>Operacije:</a:t>
            </a:r>
          </a:p>
          <a:p>
            <a:pPr marL="171450" indent="-171450">
              <a:buFont typeface="Calibri"/>
              <a:buChar char="-"/>
            </a:pPr>
            <a:r>
              <a:rPr lang="sr-Latn-RS" b="1" dirty="0">
                <a:ea typeface="Calibri"/>
                <a:cs typeface="Calibri"/>
              </a:rPr>
              <a:t>ZADD </a:t>
            </a:r>
            <a:r>
              <a:rPr lang="sr-Latn-RS" dirty="0">
                <a:ea typeface="Calibri"/>
                <a:cs typeface="Calibri"/>
              </a:rPr>
              <a:t>– dodavanje elemenata u sortirani set, pri </a:t>
            </a:r>
            <a:r>
              <a:rPr lang="sr-Latn-RS" dirty="0" err="1">
                <a:ea typeface="Calibri"/>
                <a:cs typeface="Calibri"/>
              </a:rPr>
              <a:t>cemu</a:t>
            </a:r>
            <a:r>
              <a:rPr lang="sr-Latn-RS" dirty="0">
                <a:ea typeface="Calibri"/>
                <a:cs typeface="Calibri"/>
              </a:rPr>
              <a:t> </a:t>
            </a:r>
            <a:r>
              <a:rPr lang="sr-Latn-RS" dirty="0" err="1">
                <a:ea typeface="Calibri"/>
                <a:cs typeface="Calibri"/>
              </a:rPr>
              <a:t>mozemo</a:t>
            </a:r>
            <a:r>
              <a:rPr lang="sr-Latn-RS" dirty="0">
                <a:ea typeface="Calibri"/>
                <a:cs typeface="Calibri"/>
              </a:rPr>
              <a:t> odjednom da dodamo vise elemenata, tako sto ih navodimo samo bez zareza</a:t>
            </a:r>
          </a:p>
          <a:p>
            <a:r>
              <a:rPr lang="sr-Latn-RS" dirty="0" err="1">
                <a:ea typeface="Calibri"/>
                <a:cs typeface="Calibri"/>
              </a:rPr>
              <a:t>Izlat</a:t>
            </a:r>
            <a:r>
              <a:rPr lang="sr-Latn-RS" dirty="0">
                <a:ea typeface="Calibri"/>
                <a:cs typeface="Calibri"/>
              </a:rPr>
              <a:t> mog primera bi bio 1 </a:t>
            </a:r>
            <a:r>
              <a:rPr lang="sr-Latn-RS" dirty="0" err="1">
                <a:ea typeface="Calibri"/>
                <a:cs typeface="Calibri"/>
              </a:rPr>
              <a:t>john</a:t>
            </a:r>
            <a:r>
              <a:rPr lang="sr-Latn-RS" dirty="0">
                <a:ea typeface="Calibri"/>
                <a:cs typeface="Calibri"/>
              </a:rPr>
              <a:t>, 7 mario. U Sortiranom redosledu</a:t>
            </a:r>
          </a:p>
          <a:p>
            <a:pPr marL="171450" indent="-171450">
              <a:lnSpc>
                <a:spcPct val="150000"/>
              </a:lnSpc>
              <a:spcAft>
                <a:spcPts val="1200"/>
              </a:spcAft>
              <a:buFont typeface="Calibri"/>
              <a:buChar char="-"/>
            </a:pPr>
            <a:r>
              <a:rPr lang="sr-Latn-RS" b="1" dirty="0"/>
              <a:t>ZADD </a:t>
            </a:r>
            <a:r>
              <a:rPr lang="sr-Latn-RS" dirty="0" err="1"/>
              <a:t>names</a:t>
            </a:r>
            <a:r>
              <a:rPr lang="sr-Latn-RS" dirty="0"/>
              <a:t> </a:t>
            </a:r>
            <a:r>
              <a:rPr lang="sr-Latn-RS" b="1" dirty="0"/>
              <a:t>NX </a:t>
            </a:r>
            <a:r>
              <a:rPr lang="sr-Latn-RS" dirty="0"/>
              <a:t>7 mario : </a:t>
            </a:r>
            <a:r>
              <a:rPr lang="sr-Latn-RS" dirty="0" err="1"/>
              <a:t>dodace</a:t>
            </a:r>
            <a:r>
              <a:rPr lang="sr-Latn-RS" dirty="0"/>
              <a:t> vrednost u set samo ukoliko ta vrednost </a:t>
            </a:r>
            <a:r>
              <a:rPr lang="sr-Latn-RS" dirty="0" err="1"/>
              <a:t>vec</a:t>
            </a:r>
            <a:r>
              <a:rPr lang="sr-Latn-RS" dirty="0"/>
              <a:t> ne postoji u tom setu</a:t>
            </a:r>
            <a:endParaRPr lang="sr-Latn-RS" dirty="0">
              <a:ea typeface="Calibri"/>
              <a:cs typeface="Calibri"/>
            </a:endParaRPr>
          </a:p>
          <a:p>
            <a:pPr marL="171450" indent="-171450">
              <a:lnSpc>
                <a:spcPct val="150000"/>
              </a:lnSpc>
              <a:spcAft>
                <a:spcPts val="1200"/>
              </a:spcAft>
              <a:buFont typeface="Calibri"/>
              <a:buChar char="-"/>
            </a:pPr>
            <a:r>
              <a:rPr lang="sr-Latn-RS" b="1" dirty="0">
                <a:ea typeface="Calibri"/>
                <a:cs typeface="Calibri"/>
              </a:rPr>
              <a:t>ZRANGE </a:t>
            </a:r>
            <a:r>
              <a:rPr lang="sr-Latn-RS" dirty="0" err="1">
                <a:ea typeface="Calibri"/>
                <a:cs typeface="Calibri"/>
              </a:rPr>
              <a:t>vraca</a:t>
            </a:r>
            <a:r>
              <a:rPr lang="sr-Latn-RS" dirty="0">
                <a:ea typeface="Calibri"/>
                <a:cs typeface="Calibri"/>
              </a:rPr>
              <a:t> podatke u </a:t>
            </a:r>
            <a:r>
              <a:rPr lang="sr-Latn-RS" dirty="0" err="1">
                <a:ea typeface="Calibri"/>
                <a:cs typeface="Calibri"/>
              </a:rPr>
              <a:t>odredjenom</a:t>
            </a:r>
            <a:r>
              <a:rPr lang="sr-Latn-RS" dirty="0">
                <a:ea typeface="Calibri"/>
                <a:cs typeface="Calibri"/>
              </a:rPr>
              <a:t> opsegu, nas primer </a:t>
            </a:r>
            <a:r>
              <a:rPr lang="sr-Latn-RS" dirty="0" err="1">
                <a:ea typeface="Calibri"/>
                <a:cs typeface="Calibri"/>
              </a:rPr>
              <a:t>vraca</a:t>
            </a:r>
            <a:r>
              <a:rPr lang="sr-Latn-RS" dirty="0">
                <a:ea typeface="Calibri"/>
                <a:cs typeface="Calibri"/>
              </a:rPr>
              <a:t> od </a:t>
            </a:r>
            <a:r>
              <a:rPr lang="sr-Latn-RS" dirty="0" err="1">
                <a:ea typeface="Calibri"/>
                <a:cs typeface="Calibri"/>
              </a:rPr>
              <a:t>pocetka</a:t>
            </a:r>
            <a:r>
              <a:rPr lang="sr-Latn-RS" dirty="0">
                <a:ea typeface="Calibri"/>
                <a:cs typeface="Calibri"/>
              </a:rPr>
              <a:t> do kraja sve podatke</a:t>
            </a:r>
          </a:p>
          <a:p>
            <a:pPr marL="171450" indent="-171450">
              <a:lnSpc>
                <a:spcPct val="150000"/>
              </a:lnSpc>
              <a:spcAft>
                <a:spcPts val="1200"/>
              </a:spcAft>
              <a:buFont typeface="Calibri"/>
              <a:buChar char="-"/>
            </a:pPr>
            <a:r>
              <a:rPr lang="sr-Latn-RS" b="1" dirty="0">
                <a:ea typeface="Calibri"/>
                <a:cs typeface="Calibri"/>
              </a:rPr>
              <a:t>ZREM</a:t>
            </a:r>
            <a:r>
              <a:rPr lang="sr-Latn-RS" dirty="0">
                <a:ea typeface="Calibri"/>
                <a:cs typeface="Calibri"/>
              </a:rPr>
              <a:t>: brise </a:t>
            </a:r>
            <a:r>
              <a:rPr lang="sr-Latn-RS" dirty="0" err="1">
                <a:ea typeface="Calibri"/>
                <a:cs typeface="Calibri"/>
              </a:rPr>
              <a:t>odgovarajuci</a:t>
            </a:r>
            <a:r>
              <a:rPr lang="sr-Latn-RS" dirty="0">
                <a:ea typeface="Calibri"/>
                <a:cs typeface="Calibri"/>
              </a:rPr>
              <a:t> podataka i sortiranog seta</a:t>
            </a:r>
          </a:p>
          <a:p>
            <a:pPr marL="171450" indent="-171450">
              <a:lnSpc>
                <a:spcPct val="150000"/>
              </a:lnSpc>
              <a:spcAft>
                <a:spcPts val="1200"/>
              </a:spcAft>
              <a:buFont typeface="Calibri"/>
              <a:buChar char="-"/>
            </a:pPr>
            <a:r>
              <a:rPr lang="sr-Latn-RS" b="1" dirty="0">
                <a:ea typeface="Calibri"/>
                <a:cs typeface="Calibri"/>
              </a:rPr>
              <a:t>ZRANK</a:t>
            </a:r>
            <a:r>
              <a:rPr lang="sr-Latn-RS" dirty="0">
                <a:ea typeface="Calibri"/>
                <a:cs typeface="Calibri"/>
              </a:rPr>
              <a:t>: </a:t>
            </a:r>
            <a:r>
              <a:rPr lang="sr-Latn-RS" dirty="0" err="1">
                <a:ea typeface="Calibri"/>
                <a:cs typeface="Calibri"/>
              </a:rPr>
              <a:t>vraca</a:t>
            </a:r>
            <a:r>
              <a:rPr lang="sr-Latn-RS" dirty="0">
                <a:ea typeface="Calibri"/>
                <a:cs typeface="Calibri"/>
              </a:rPr>
              <a:t> </a:t>
            </a:r>
            <a:r>
              <a:rPr lang="sr-Latn-RS" dirty="0" err="1">
                <a:ea typeface="Calibri"/>
                <a:cs typeface="Calibri"/>
              </a:rPr>
              <a:t>rank</a:t>
            </a:r>
            <a:r>
              <a:rPr lang="sr-Latn-RS" dirty="0">
                <a:ea typeface="Calibri"/>
                <a:cs typeface="Calibri"/>
              </a:rPr>
              <a:t> podatka u </a:t>
            </a:r>
            <a:r>
              <a:rPr lang="sr-Latn-RS" dirty="0" err="1">
                <a:ea typeface="Calibri"/>
                <a:cs typeface="Calibri"/>
              </a:rPr>
              <a:t>soritranom</a:t>
            </a:r>
            <a:r>
              <a:rPr lang="sr-Latn-RS" dirty="0">
                <a:ea typeface="Calibri"/>
                <a:cs typeface="Calibri"/>
              </a:rPr>
              <a:t> setu.</a:t>
            </a:r>
          </a:p>
          <a:p>
            <a:pPr marL="171450" indent="-171450">
              <a:buFont typeface="Calibri"/>
              <a:buChar char="-"/>
            </a:pPr>
            <a:endParaRPr lang="sr-Latn-RS" dirty="0">
              <a:ea typeface="Calibri"/>
              <a:cs typeface="Calibri"/>
            </a:endParaRPr>
          </a:p>
          <a:p>
            <a:r>
              <a:rPr lang="sr-Latn-RS" dirty="0">
                <a:ea typeface="Calibri"/>
                <a:cs typeface="Calibri"/>
              </a:rPr>
              <a:t> </a:t>
            </a:r>
          </a:p>
        </p:txBody>
      </p:sp>
      <p:sp>
        <p:nvSpPr>
          <p:cNvPr id="4" name="Čuvar mesta za broj slajda 3">
            <a:extLst>
              <a:ext uri="{FF2B5EF4-FFF2-40B4-BE49-F238E27FC236}">
                <a16:creationId xmlns:a16="http://schemas.microsoft.com/office/drawing/2014/main" id="{A1A10D4B-7719-6FC9-D3F2-11D1E308E45C}"/>
              </a:ext>
            </a:extLst>
          </p:cNvPr>
          <p:cNvSpPr>
            <a:spLocks noGrp="1"/>
          </p:cNvSpPr>
          <p:nvPr>
            <p:ph type="sldNum" sz="quarter" idx="5"/>
          </p:nvPr>
        </p:nvSpPr>
        <p:spPr/>
        <p:txBody>
          <a:bodyPr/>
          <a:lstStyle/>
          <a:p>
            <a:fld id="{6922D2F8-28A7-48E8-ADD3-E9583D47D83D}" type="slidenum">
              <a:rPr lang="en-US" smtClean="0"/>
              <a:t>20</a:t>
            </a:fld>
            <a:endParaRPr lang="en-US" dirty="0"/>
          </a:p>
        </p:txBody>
      </p:sp>
    </p:spTree>
    <p:extLst>
      <p:ext uri="{BB962C8B-B14F-4D97-AF65-F5344CB8AC3E}">
        <p14:creationId xmlns:p14="http://schemas.microsoft.com/office/powerpoint/2010/main" val="377615359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bg>
      <p:bgPr>
        <a:solidFill>
          <a:schemeClr val="accent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C7F6B47B-FE57-44F5-B5A8-26DF978ABF2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0F9444BC-BA6E-47AE-9F54-D7B7A498323F}"/>
              </a:ext>
            </a:extLst>
          </p:cNvPr>
          <p:cNvSpPr>
            <a:spLocks noGrp="1"/>
          </p:cNvSpPr>
          <p:nvPr>
            <p:ph type="title" hasCustomPrompt="1"/>
          </p:nvPr>
        </p:nvSpPr>
        <p:spPr>
          <a:xfrm>
            <a:off x="825674" y="1327759"/>
            <a:ext cx="4989628" cy="1929505"/>
          </a:xfrm>
          <a:prstGeom prst="rect">
            <a:avLst/>
          </a:prstGeom>
        </p:spPr>
        <p:txBody>
          <a:bodyPr anchor="b"/>
          <a:lstStyle>
            <a:lvl1pPr>
              <a:defRPr sz="4800" cap="all" spc="400" baseline="0">
                <a:solidFill>
                  <a:schemeClr val="accent6"/>
                </a:solidFill>
              </a:defRPr>
            </a:lvl1pPr>
          </a:lstStyle>
          <a:p>
            <a:r>
              <a:rPr lang="en-US" dirty="0"/>
              <a:t>Click to add title</a:t>
            </a:r>
          </a:p>
        </p:txBody>
      </p:sp>
      <p:sp>
        <p:nvSpPr>
          <p:cNvPr id="14" name="Text Placeholder 13">
            <a:extLst>
              <a:ext uri="{FF2B5EF4-FFF2-40B4-BE49-F238E27FC236}">
                <a16:creationId xmlns:a16="http://schemas.microsoft.com/office/drawing/2014/main" id="{36ACD8B9-402D-4E40-BE1F-410604448141}"/>
              </a:ext>
            </a:extLst>
          </p:cNvPr>
          <p:cNvSpPr>
            <a:spLocks noGrp="1"/>
          </p:cNvSpPr>
          <p:nvPr>
            <p:ph type="body" sz="quarter" idx="12" hasCustomPrompt="1"/>
          </p:nvPr>
        </p:nvSpPr>
        <p:spPr>
          <a:xfrm>
            <a:off x="838934" y="3257264"/>
            <a:ext cx="4989628" cy="816022"/>
          </a:xfrm>
          <a:prstGeom prst="rect">
            <a:avLst/>
          </a:prstGeom>
        </p:spPr>
        <p:txBody>
          <a:bodyPr>
            <a:normAutofit/>
          </a:bodyPr>
          <a:lstStyle>
            <a:lvl1pPr marL="0" indent="0" algn="l">
              <a:buNone/>
              <a:defRPr sz="1800" i="0">
                <a:solidFill>
                  <a:schemeClr val="bg1"/>
                </a:solidFill>
              </a:defRPr>
            </a:lvl1pPr>
          </a:lstStyle>
          <a:p>
            <a:pPr lvl="0"/>
            <a:r>
              <a:rPr lang="en-US" dirty="0"/>
              <a:t>Click to add subtitle</a:t>
            </a:r>
          </a:p>
        </p:txBody>
      </p:sp>
    </p:spTree>
    <p:extLst>
      <p:ext uri="{BB962C8B-B14F-4D97-AF65-F5344CB8AC3E}">
        <p14:creationId xmlns:p14="http://schemas.microsoft.com/office/powerpoint/2010/main" val="34080328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arket Opportunity Comparison">
    <p:spTree>
      <p:nvGrpSpPr>
        <p:cNvPr id="1" name=""/>
        <p:cNvGrpSpPr/>
        <p:nvPr/>
      </p:nvGrpSpPr>
      <p:grpSpPr>
        <a:xfrm>
          <a:off x="0" y="0"/>
          <a:ext cx="0" cy="0"/>
          <a:chOff x="0" y="0"/>
          <a:chExt cx="0" cy="0"/>
        </a:xfrm>
      </p:grpSpPr>
      <p:pic>
        <p:nvPicPr>
          <p:cNvPr id="37" name="Graphic 36">
            <a:extLst>
              <a:ext uri="{FF2B5EF4-FFF2-40B4-BE49-F238E27FC236}">
                <a16:creationId xmlns:a16="http://schemas.microsoft.com/office/drawing/2014/main" id="{133E6176-F4F6-41F9-8F2A-BA6586E1658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448AC667-531B-4E40-98C6-B36847DE0684}"/>
              </a:ext>
            </a:extLst>
          </p:cNvPr>
          <p:cNvSpPr>
            <a:spLocks noGrp="1"/>
          </p:cNvSpPr>
          <p:nvPr>
            <p:ph type="title" hasCustomPrompt="1"/>
          </p:nvPr>
        </p:nvSpPr>
        <p:spPr>
          <a:xfrm>
            <a:off x="5029799" y="1377876"/>
            <a:ext cx="5097428" cy="918377"/>
          </a:xfrm>
          <a:prstGeom prst="rect">
            <a:avLst/>
          </a:prstGeom>
        </p:spPr>
        <p:txBody>
          <a:bodyPr/>
          <a:lstStyle>
            <a:lvl1pPr algn="ctr">
              <a:defRPr sz="2800" cap="all" spc="400" baseline="0">
                <a:solidFill>
                  <a:schemeClr val="bg1"/>
                </a:solidFill>
              </a:defRPr>
            </a:lvl1pPr>
          </a:lstStyle>
          <a:p>
            <a:r>
              <a:rPr lang="en-US" dirty="0"/>
              <a:t>Click to add title</a:t>
            </a:r>
          </a:p>
        </p:txBody>
      </p:sp>
      <p:sp>
        <p:nvSpPr>
          <p:cNvPr id="25" name="Text Placeholder 10">
            <a:extLst>
              <a:ext uri="{FF2B5EF4-FFF2-40B4-BE49-F238E27FC236}">
                <a16:creationId xmlns:a16="http://schemas.microsoft.com/office/drawing/2014/main" id="{42930722-7AFE-41FC-8830-E2075CE783EA}"/>
              </a:ext>
            </a:extLst>
          </p:cNvPr>
          <p:cNvSpPr>
            <a:spLocks noGrp="1"/>
          </p:cNvSpPr>
          <p:nvPr>
            <p:ph type="body" sz="quarter" idx="14" hasCustomPrompt="1"/>
          </p:nvPr>
        </p:nvSpPr>
        <p:spPr>
          <a:xfrm>
            <a:off x="2535012" y="2724048"/>
            <a:ext cx="1786461" cy="1072345"/>
          </a:xfrm>
          <a:prstGeom prst="rect">
            <a:avLst/>
          </a:prstGeom>
        </p:spPr>
        <p:txBody>
          <a:bodyPr anchor="ctr"/>
          <a:lstStyle>
            <a:lvl1pPr marL="0" indent="0" algn="l">
              <a:buNone/>
              <a:defRPr sz="5400" cap="all" spc="400" baseline="0">
                <a:solidFill>
                  <a:schemeClr val="accent6"/>
                </a:solidFill>
                <a:latin typeface="+mj-lt"/>
              </a:defRPr>
            </a:lvl1pPr>
          </a:lstStyle>
          <a:p>
            <a:pPr lvl="0"/>
            <a:r>
              <a:rPr lang="en-US" dirty="0"/>
              <a:t>text</a:t>
            </a:r>
          </a:p>
        </p:txBody>
      </p:sp>
      <p:sp>
        <p:nvSpPr>
          <p:cNvPr id="26" name="Text Placeholder 14">
            <a:extLst>
              <a:ext uri="{FF2B5EF4-FFF2-40B4-BE49-F238E27FC236}">
                <a16:creationId xmlns:a16="http://schemas.microsoft.com/office/drawing/2014/main" id="{4FD0E59A-1834-4F86-8ED3-1EBC643224D7}"/>
              </a:ext>
            </a:extLst>
          </p:cNvPr>
          <p:cNvSpPr>
            <a:spLocks noGrp="1"/>
          </p:cNvSpPr>
          <p:nvPr>
            <p:ph type="body" sz="quarter" idx="19" hasCustomPrompt="1"/>
          </p:nvPr>
        </p:nvSpPr>
        <p:spPr>
          <a:xfrm>
            <a:off x="4267209" y="2930881"/>
            <a:ext cx="3639904" cy="387746"/>
          </a:xfrm>
          <a:prstGeom prst="rect">
            <a:avLst/>
          </a:prstGeom>
        </p:spPr>
        <p:txBody>
          <a:bodyPr/>
          <a:lstStyle>
            <a:lvl1pPr marL="0" indent="0" algn="l">
              <a:buNone/>
              <a:defRPr sz="1800" cap="none" spc="200" baseline="0">
                <a:solidFill>
                  <a:schemeClr val="bg1"/>
                </a:solidFill>
                <a:latin typeface="+mn-lt"/>
              </a:defRPr>
            </a:lvl1pPr>
          </a:lstStyle>
          <a:p>
            <a:pPr lvl="0"/>
            <a:r>
              <a:rPr lang="en-US" dirty="0"/>
              <a:t>Add subtitle</a:t>
            </a:r>
          </a:p>
        </p:txBody>
      </p:sp>
      <p:sp>
        <p:nvSpPr>
          <p:cNvPr id="27" name="Text Placeholder 14">
            <a:extLst>
              <a:ext uri="{FF2B5EF4-FFF2-40B4-BE49-F238E27FC236}">
                <a16:creationId xmlns:a16="http://schemas.microsoft.com/office/drawing/2014/main" id="{7084F479-66F8-4110-96A2-F3A27ED1C202}"/>
              </a:ext>
            </a:extLst>
          </p:cNvPr>
          <p:cNvSpPr>
            <a:spLocks noGrp="1"/>
          </p:cNvSpPr>
          <p:nvPr>
            <p:ph type="body" sz="quarter" idx="20" hasCustomPrompt="1"/>
          </p:nvPr>
        </p:nvSpPr>
        <p:spPr>
          <a:xfrm>
            <a:off x="4267209" y="3282057"/>
            <a:ext cx="3639904" cy="481781"/>
          </a:xfrm>
          <a:prstGeom prst="rect">
            <a:avLst/>
          </a:prstGeom>
        </p:spPr>
        <p:txBody>
          <a:bodyPr/>
          <a:lstStyle>
            <a:lvl1pPr marL="0" indent="0" algn="l">
              <a:buNone/>
              <a:defRPr sz="1400" cap="none" spc="200" baseline="0">
                <a:solidFill>
                  <a:schemeClr val="bg1"/>
                </a:solidFill>
                <a:latin typeface="+mn-lt"/>
              </a:defRPr>
            </a:lvl1pPr>
          </a:lstStyle>
          <a:p>
            <a:pPr lvl="0"/>
            <a:r>
              <a:rPr lang="en-US" dirty="0"/>
              <a:t>Add subtitle</a:t>
            </a:r>
          </a:p>
        </p:txBody>
      </p:sp>
      <p:sp>
        <p:nvSpPr>
          <p:cNvPr id="28" name="Text Placeholder 10">
            <a:extLst>
              <a:ext uri="{FF2B5EF4-FFF2-40B4-BE49-F238E27FC236}">
                <a16:creationId xmlns:a16="http://schemas.microsoft.com/office/drawing/2014/main" id="{DD083869-3E3D-40A3-AE1C-3384E7096AED}"/>
              </a:ext>
            </a:extLst>
          </p:cNvPr>
          <p:cNvSpPr>
            <a:spLocks noGrp="1"/>
          </p:cNvSpPr>
          <p:nvPr>
            <p:ph type="body" sz="quarter" idx="21" hasCustomPrompt="1"/>
          </p:nvPr>
        </p:nvSpPr>
        <p:spPr>
          <a:xfrm>
            <a:off x="2535012" y="3882118"/>
            <a:ext cx="1786461" cy="1072345"/>
          </a:xfrm>
          <a:prstGeom prst="rect">
            <a:avLst/>
          </a:prstGeom>
        </p:spPr>
        <p:txBody>
          <a:bodyPr anchor="ctr"/>
          <a:lstStyle>
            <a:lvl1pPr marL="0" indent="0" algn="l">
              <a:buNone/>
              <a:defRPr sz="5400" cap="all" spc="400" baseline="0">
                <a:solidFill>
                  <a:schemeClr val="accent6"/>
                </a:solidFill>
                <a:latin typeface="+mj-lt"/>
              </a:defRPr>
            </a:lvl1pPr>
          </a:lstStyle>
          <a:p>
            <a:pPr lvl="0"/>
            <a:r>
              <a:rPr lang="en-US" dirty="0"/>
              <a:t>text</a:t>
            </a:r>
          </a:p>
        </p:txBody>
      </p:sp>
      <p:sp>
        <p:nvSpPr>
          <p:cNvPr id="29" name="Text Placeholder 14">
            <a:extLst>
              <a:ext uri="{FF2B5EF4-FFF2-40B4-BE49-F238E27FC236}">
                <a16:creationId xmlns:a16="http://schemas.microsoft.com/office/drawing/2014/main" id="{ECD259C4-54A9-4BCA-A693-5A8F91D824AD}"/>
              </a:ext>
            </a:extLst>
          </p:cNvPr>
          <p:cNvSpPr>
            <a:spLocks noGrp="1"/>
          </p:cNvSpPr>
          <p:nvPr>
            <p:ph type="body" sz="quarter" idx="22" hasCustomPrompt="1"/>
          </p:nvPr>
        </p:nvSpPr>
        <p:spPr>
          <a:xfrm>
            <a:off x="4267209" y="4097257"/>
            <a:ext cx="3639905" cy="387746"/>
          </a:xfrm>
          <a:prstGeom prst="rect">
            <a:avLst/>
          </a:prstGeom>
        </p:spPr>
        <p:txBody>
          <a:bodyPr/>
          <a:lstStyle>
            <a:lvl1pPr marL="0" indent="0" algn="l">
              <a:buNone/>
              <a:defRPr sz="1800" cap="none" spc="200" baseline="0">
                <a:solidFill>
                  <a:schemeClr val="bg1"/>
                </a:solidFill>
                <a:latin typeface="+mn-lt"/>
              </a:defRPr>
            </a:lvl1pPr>
          </a:lstStyle>
          <a:p>
            <a:pPr lvl="0"/>
            <a:r>
              <a:rPr lang="en-US" dirty="0"/>
              <a:t>Add subtitle</a:t>
            </a:r>
          </a:p>
        </p:txBody>
      </p:sp>
      <p:sp>
        <p:nvSpPr>
          <p:cNvPr id="30" name="Text Placeholder 14">
            <a:extLst>
              <a:ext uri="{FF2B5EF4-FFF2-40B4-BE49-F238E27FC236}">
                <a16:creationId xmlns:a16="http://schemas.microsoft.com/office/drawing/2014/main" id="{3099E6DD-0A81-4AD6-97AD-DB777418E5D6}"/>
              </a:ext>
            </a:extLst>
          </p:cNvPr>
          <p:cNvSpPr>
            <a:spLocks noGrp="1"/>
          </p:cNvSpPr>
          <p:nvPr>
            <p:ph type="body" sz="quarter" idx="23" hasCustomPrompt="1"/>
          </p:nvPr>
        </p:nvSpPr>
        <p:spPr>
          <a:xfrm>
            <a:off x="4267209" y="4448433"/>
            <a:ext cx="3639905" cy="481781"/>
          </a:xfrm>
          <a:prstGeom prst="rect">
            <a:avLst/>
          </a:prstGeom>
        </p:spPr>
        <p:txBody>
          <a:bodyPr/>
          <a:lstStyle>
            <a:lvl1pPr marL="0" indent="0" algn="l">
              <a:buNone/>
              <a:defRPr sz="1400" cap="none" spc="200" baseline="0">
                <a:solidFill>
                  <a:schemeClr val="bg1"/>
                </a:solidFill>
                <a:latin typeface="+mn-lt"/>
              </a:defRPr>
            </a:lvl1pPr>
          </a:lstStyle>
          <a:p>
            <a:pPr lvl="0"/>
            <a:r>
              <a:rPr lang="en-US" dirty="0"/>
              <a:t>Add subtitle</a:t>
            </a:r>
          </a:p>
        </p:txBody>
      </p:sp>
      <p:sp>
        <p:nvSpPr>
          <p:cNvPr id="31" name="Text Placeholder 10">
            <a:extLst>
              <a:ext uri="{FF2B5EF4-FFF2-40B4-BE49-F238E27FC236}">
                <a16:creationId xmlns:a16="http://schemas.microsoft.com/office/drawing/2014/main" id="{01E19938-3E97-4D01-9075-1BB1AF8DDF0B}"/>
              </a:ext>
            </a:extLst>
          </p:cNvPr>
          <p:cNvSpPr>
            <a:spLocks noGrp="1"/>
          </p:cNvSpPr>
          <p:nvPr>
            <p:ph type="body" sz="quarter" idx="24" hasCustomPrompt="1"/>
          </p:nvPr>
        </p:nvSpPr>
        <p:spPr>
          <a:xfrm>
            <a:off x="2535012" y="5046627"/>
            <a:ext cx="1786461" cy="1072345"/>
          </a:xfrm>
          <a:prstGeom prst="rect">
            <a:avLst/>
          </a:prstGeom>
        </p:spPr>
        <p:txBody>
          <a:bodyPr anchor="ctr"/>
          <a:lstStyle>
            <a:lvl1pPr marL="0" indent="0" algn="l">
              <a:buNone/>
              <a:defRPr sz="5400" cap="all" spc="400" baseline="0">
                <a:solidFill>
                  <a:schemeClr val="accent6"/>
                </a:solidFill>
                <a:latin typeface="+mj-lt"/>
              </a:defRPr>
            </a:lvl1pPr>
          </a:lstStyle>
          <a:p>
            <a:pPr lvl="0"/>
            <a:r>
              <a:rPr lang="en-US" dirty="0"/>
              <a:t>text</a:t>
            </a:r>
          </a:p>
        </p:txBody>
      </p:sp>
      <p:sp>
        <p:nvSpPr>
          <p:cNvPr id="32" name="Text Placeholder 14">
            <a:extLst>
              <a:ext uri="{FF2B5EF4-FFF2-40B4-BE49-F238E27FC236}">
                <a16:creationId xmlns:a16="http://schemas.microsoft.com/office/drawing/2014/main" id="{FA19E736-C7E5-448A-AC90-0EB1D902C0D9}"/>
              </a:ext>
            </a:extLst>
          </p:cNvPr>
          <p:cNvSpPr>
            <a:spLocks noGrp="1"/>
          </p:cNvSpPr>
          <p:nvPr>
            <p:ph type="body" sz="quarter" idx="25" hasCustomPrompt="1"/>
          </p:nvPr>
        </p:nvSpPr>
        <p:spPr>
          <a:xfrm>
            <a:off x="4258730" y="5267189"/>
            <a:ext cx="3639905" cy="387746"/>
          </a:xfrm>
          <a:prstGeom prst="rect">
            <a:avLst/>
          </a:prstGeom>
        </p:spPr>
        <p:txBody>
          <a:bodyPr/>
          <a:lstStyle>
            <a:lvl1pPr marL="0" indent="0" algn="l">
              <a:buNone/>
              <a:defRPr sz="1800" cap="none" spc="200" baseline="0">
                <a:solidFill>
                  <a:schemeClr val="bg1"/>
                </a:solidFill>
                <a:latin typeface="+mn-lt"/>
              </a:defRPr>
            </a:lvl1pPr>
          </a:lstStyle>
          <a:p>
            <a:pPr lvl="0"/>
            <a:r>
              <a:rPr lang="en-US" dirty="0"/>
              <a:t>Add subtitle</a:t>
            </a:r>
          </a:p>
        </p:txBody>
      </p:sp>
      <p:sp>
        <p:nvSpPr>
          <p:cNvPr id="33" name="Text Placeholder 14">
            <a:extLst>
              <a:ext uri="{FF2B5EF4-FFF2-40B4-BE49-F238E27FC236}">
                <a16:creationId xmlns:a16="http://schemas.microsoft.com/office/drawing/2014/main" id="{4C139082-0147-4871-8F86-8D4DFC57E881}"/>
              </a:ext>
            </a:extLst>
          </p:cNvPr>
          <p:cNvSpPr>
            <a:spLocks noGrp="1"/>
          </p:cNvSpPr>
          <p:nvPr>
            <p:ph type="body" sz="quarter" idx="26" hasCustomPrompt="1"/>
          </p:nvPr>
        </p:nvSpPr>
        <p:spPr>
          <a:xfrm>
            <a:off x="4258730" y="5618365"/>
            <a:ext cx="3639905" cy="481781"/>
          </a:xfrm>
          <a:prstGeom prst="rect">
            <a:avLst/>
          </a:prstGeom>
        </p:spPr>
        <p:txBody>
          <a:bodyPr/>
          <a:lstStyle>
            <a:lvl1pPr marL="0" indent="0" algn="l">
              <a:buNone/>
              <a:defRPr sz="1400" cap="none" spc="200" baseline="0">
                <a:solidFill>
                  <a:schemeClr val="bg1"/>
                </a:solidFill>
                <a:latin typeface="+mn-lt"/>
              </a:defRPr>
            </a:lvl1pPr>
          </a:lstStyle>
          <a:p>
            <a:pPr lvl="0"/>
            <a:r>
              <a:rPr lang="en-US" dirty="0"/>
              <a:t>Add subtitle</a:t>
            </a:r>
          </a:p>
        </p:txBody>
      </p:sp>
      <p:sp>
        <p:nvSpPr>
          <p:cNvPr id="21" name="Footer Placeholder 15">
            <a:extLst>
              <a:ext uri="{FF2B5EF4-FFF2-40B4-BE49-F238E27FC236}">
                <a16:creationId xmlns:a16="http://schemas.microsoft.com/office/drawing/2014/main" id="{97BCF052-161B-4AD4-AE2D-DED3FA964C2D}"/>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dirty="0"/>
              <a:t>PRESENTATION TITLE</a:t>
            </a:r>
          </a:p>
        </p:txBody>
      </p:sp>
      <p:sp>
        <p:nvSpPr>
          <p:cNvPr id="22" name="Slide Number Placeholder 16">
            <a:extLst>
              <a:ext uri="{FF2B5EF4-FFF2-40B4-BE49-F238E27FC236}">
                <a16:creationId xmlns:a16="http://schemas.microsoft.com/office/drawing/2014/main" id="{E388F47C-0B7F-4C1B-B356-52A1CB56DD0D}"/>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dirty="0"/>
          </a:p>
        </p:txBody>
      </p:sp>
      <p:sp>
        <p:nvSpPr>
          <p:cNvPr id="23" name="Date Placeholder 14">
            <a:extLst>
              <a:ext uri="{FF2B5EF4-FFF2-40B4-BE49-F238E27FC236}">
                <a16:creationId xmlns:a16="http://schemas.microsoft.com/office/drawing/2014/main" id="{4654010E-C1FB-4195-AD8B-03A8DAE012A0}"/>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a:t>May 21, 20xx</a:t>
            </a:r>
            <a:endParaRPr lang="en-US" cap="all" dirty="0"/>
          </a:p>
        </p:txBody>
      </p:sp>
    </p:spTree>
    <p:extLst>
      <p:ext uri="{BB962C8B-B14F-4D97-AF65-F5344CB8AC3E}">
        <p14:creationId xmlns:p14="http://schemas.microsoft.com/office/powerpoint/2010/main" val="26080759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Our Competition">
    <p:spTree>
      <p:nvGrpSpPr>
        <p:cNvPr id="1" name=""/>
        <p:cNvGrpSpPr/>
        <p:nvPr/>
      </p:nvGrpSpPr>
      <p:grpSpPr>
        <a:xfrm>
          <a:off x="0" y="0"/>
          <a:ext cx="0" cy="0"/>
          <a:chOff x="0" y="0"/>
          <a:chExt cx="0" cy="0"/>
        </a:xfrm>
      </p:grpSpPr>
      <p:pic>
        <p:nvPicPr>
          <p:cNvPr id="31" name="Graphic 30">
            <a:extLst>
              <a:ext uri="{FF2B5EF4-FFF2-40B4-BE49-F238E27FC236}">
                <a16:creationId xmlns:a16="http://schemas.microsoft.com/office/drawing/2014/main" id="{84044BB2-E43C-47D4-AA71-04F22AA35EAE}"/>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4C0F929B-B0E5-4A66-B6D7-462C68EF7A7F}"/>
              </a:ext>
            </a:extLst>
          </p:cNvPr>
          <p:cNvSpPr>
            <a:spLocks noGrp="1"/>
          </p:cNvSpPr>
          <p:nvPr>
            <p:ph type="title" hasCustomPrompt="1"/>
          </p:nvPr>
        </p:nvSpPr>
        <p:spPr>
          <a:xfrm>
            <a:off x="2434082" y="2232234"/>
            <a:ext cx="7323836" cy="743753"/>
          </a:xfrm>
          <a:prstGeom prst="rect">
            <a:avLst/>
          </a:prstGeom>
        </p:spPr>
        <p:txBody>
          <a:bodyPr/>
          <a:lstStyle>
            <a:lvl1pPr algn="ctr">
              <a:defRPr sz="2800" cap="all" spc="400" baseline="0">
                <a:solidFill>
                  <a:schemeClr val="bg1"/>
                </a:solidFill>
              </a:defRPr>
            </a:lvl1pPr>
          </a:lstStyle>
          <a:p>
            <a:r>
              <a:rPr lang="en-US" dirty="0"/>
              <a:t>Click to add title</a:t>
            </a:r>
          </a:p>
        </p:txBody>
      </p:sp>
      <p:sp>
        <p:nvSpPr>
          <p:cNvPr id="24" name="Text Placeholder 14">
            <a:extLst>
              <a:ext uri="{FF2B5EF4-FFF2-40B4-BE49-F238E27FC236}">
                <a16:creationId xmlns:a16="http://schemas.microsoft.com/office/drawing/2014/main" id="{04A0468C-03A1-433C-BEB5-89CD0787ABA4}"/>
              </a:ext>
            </a:extLst>
          </p:cNvPr>
          <p:cNvSpPr>
            <a:spLocks noGrp="1"/>
          </p:cNvSpPr>
          <p:nvPr>
            <p:ph type="body" sz="quarter" idx="19" hasCustomPrompt="1"/>
          </p:nvPr>
        </p:nvSpPr>
        <p:spPr>
          <a:xfrm>
            <a:off x="1469369" y="3317783"/>
            <a:ext cx="4172533" cy="274650"/>
          </a:xfrm>
          <a:prstGeom prst="rect">
            <a:avLst/>
          </a:prstGeom>
        </p:spPr>
        <p:txBody>
          <a:bodyPr/>
          <a:lstStyle>
            <a:lvl1pPr marL="0" indent="0" algn="l">
              <a:buNone/>
              <a:defRPr sz="1600" cap="all" spc="200" baseline="0">
                <a:solidFill>
                  <a:schemeClr val="accent6"/>
                </a:solidFill>
                <a:latin typeface="+mj-lt"/>
              </a:defRPr>
            </a:lvl1pPr>
          </a:lstStyle>
          <a:p>
            <a:pPr lvl="0"/>
            <a:r>
              <a:rPr lang="en-US" dirty="0"/>
              <a:t>Add subtitle</a:t>
            </a:r>
          </a:p>
        </p:txBody>
      </p:sp>
      <p:sp>
        <p:nvSpPr>
          <p:cNvPr id="25" name="Text Placeholder 14">
            <a:extLst>
              <a:ext uri="{FF2B5EF4-FFF2-40B4-BE49-F238E27FC236}">
                <a16:creationId xmlns:a16="http://schemas.microsoft.com/office/drawing/2014/main" id="{1345DEAC-8D5A-44A0-9EA3-9A2039ADD049}"/>
              </a:ext>
            </a:extLst>
          </p:cNvPr>
          <p:cNvSpPr>
            <a:spLocks noGrp="1"/>
          </p:cNvSpPr>
          <p:nvPr>
            <p:ph type="body" sz="quarter" idx="20" hasCustomPrompt="1"/>
          </p:nvPr>
        </p:nvSpPr>
        <p:spPr>
          <a:xfrm>
            <a:off x="1469369" y="3651424"/>
            <a:ext cx="4172533" cy="2329657"/>
          </a:xfrm>
          <a:prstGeom prst="rect">
            <a:avLst/>
          </a:prstGeom>
        </p:spPr>
        <p:txBody>
          <a:bodyPr/>
          <a:lstStyle>
            <a:lvl1pPr marL="0" indent="0" algn="l">
              <a:lnSpc>
                <a:spcPct val="150000"/>
              </a:lnSpc>
              <a:spcBef>
                <a:spcPts val="0"/>
              </a:spcBef>
              <a:spcAft>
                <a:spcPts val="1200"/>
              </a:spcAft>
              <a:buClr>
                <a:schemeClr val="accent6"/>
              </a:buClr>
              <a:buFont typeface="Courier New" panose="02070309020205020404" pitchFamily="49" charset="0"/>
              <a:buNone/>
              <a:defRPr sz="1400" cap="none" spc="0" baseline="0">
                <a:solidFill>
                  <a:schemeClr val="bg1"/>
                </a:solidFill>
                <a:latin typeface="+mn-lt"/>
              </a:defRPr>
            </a:lvl1pPr>
          </a:lstStyle>
          <a:p>
            <a:pPr lvl="0"/>
            <a:r>
              <a:rPr lang="en-US" dirty="0"/>
              <a:t>Add text here</a:t>
            </a:r>
          </a:p>
        </p:txBody>
      </p:sp>
      <p:sp>
        <p:nvSpPr>
          <p:cNvPr id="26" name="Text Placeholder 14">
            <a:extLst>
              <a:ext uri="{FF2B5EF4-FFF2-40B4-BE49-F238E27FC236}">
                <a16:creationId xmlns:a16="http://schemas.microsoft.com/office/drawing/2014/main" id="{D2839B01-8B79-4655-BADE-8F0A9351936D}"/>
              </a:ext>
            </a:extLst>
          </p:cNvPr>
          <p:cNvSpPr>
            <a:spLocks noGrp="1"/>
          </p:cNvSpPr>
          <p:nvPr>
            <p:ph type="body" sz="quarter" idx="21" hasCustomPrompt="1"/>
          </p:nvPr>
        </p:nvSpPr>
        <p:spPr>
          <a:xfrm>
            <a:off x="6672448" y="3317783"/>
            <a:ext cx="4172533" cy="274650"/>
          </a:xfrm>
          <a:prstGeom prst="rect">
            <a:avLst/>
          </a:prstGeom>
        </p:spPr>
        <p:txBody>
          <a:bodyPr/>
          <a:lstStyle>
            <a:lvl1pPr marL="0" indent="0" algn="l">
              <a:buNone/>
              <a:defRPr sz="1600" cap="all" spc="200" baseline="0">
                <a:solidFill>
                  <a:schemeClr val="accent6"/>
                </a:solidFill>
                <a:latin typeface="+mj-lt"/>
              </a:defRPr>
            </a:lvl1pPr>
          </a:lstStyle>
          <a:p>
            <a:pPr lvl="0"/>
            <a:r>
              <a:rPr lang="en-US" dirty="0"/>
              <a:t>Add subtitle</a:t>
            </a:r>
          </a:p>
        </p:txBody>
      </p:sp>
      <p:sp>
        <p:nvSpPr>
          <p:cNvPr id="27" name="Text Placeholder 14">
            <a:extLst>
              <a:ext uri="{FF2B5EF4-FFF2-40B4-BE49-F238E27FC236}">
                <a16:creationId xmlns:a16="http://schemas.microsoft.com/office/drawing/2014/main" id="{D0AFF7FE-E069-4C57-9F9F-909B7FE43E92}"/>
              </a:ext>
            </a:extLst>
          </p:cNvPr>
          <p:cNvSpPr>
            <a:spLocks noGrp="1"/>
          </p:cNvSpPr>
          <p:nvPr>
            <p:ph type="body" sz="quarter" idx="22" hasCustomPrompt="1"/>
          </p:nvPr>
        </p:nvSpPr>
        <p:spPr>
          <a:xfrm>
            <a:off x="6672448" y="3651424"/>
            <a:ext cx="4172533" cy="2329657"/>
          </a:xfrm>
          <a:prstGeom prst="rect">
            <a:avLst/>
          </a:prstGeom>
        </p:spPr>
        <p:txBody>
          <a:bodyPr/>
          <a:lstStyle>
            <a:lvl1pPr marL="0" indent="0" algn="l">
              <a:lnSpc>
                <a:spcPct val="150000"/>
              </a:lnSpc>
              <a:spcBef>
                <a:spcPts val="0"/>
              </a:spcBef>
              <a:spcAft>
                <a:spcPts val="1200"/>
              </a:spcAft>
              <a:buClr>
                <a:schemeClr val="accent6"/>
              </a:buClr>
              <a:buFont typeface="Courier New" panose="02070309020205020404" pitchFamily="49" charset="0"/>
              <a:buNone/>
              <a:defRPr sz="1400" cap="none" spc="0" baseline="0">
                <a:solidFill>
                  <a:schemeClr val="bg1"/>
                </a:solidFill>
                <a:latin typeface="+mn-lt"/>
              </a:defRPr>
            </a:lvl1pPr>
          </a:lstStyle>
          <a:p>
            <a:pPr lvl="0"/>
            <a:r>
              <a:rPr lang="en-US" dirty="0"/>
              <a:t>Add text here</a:t>
            </a:r>
          </a:p>
        </p:txBody>
      </p:sp>
      <p:sp>
        <p:nvSpPr>
          <p:cNvPr id="21" name="Footer Placeholder 15">
            <a:extLst>
              <a:ext uri="{FF2B5EF4-FFF2-40B4-BE49-F238E27FC236}">
                <a16:creationId xmlns:a16="http://schemas.microsoft.com/office/drawing/2014/main" id="{95A4BAFB-A1C5-4E01-9E16-ED02AADB1FA5}"/>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22" name="Slide Number Placeholder 16">
            <a:extLst>
              <a:ext uri="{FF2B5EF4-FFF2-40B4-BE49-F238E27FC236}">
                <a16:creationId xmlns:a16="http://schemas.microsoft.com/office/drawing/2014/main" id="{D2409207-E360-4301-9134-4DA109683DDC}"/>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23" name="Date Placeholder 14">
            <a:extLst>
              <a:ext uri="{FF2B5EF4-FFF2-40B4-BE49-F238E27FC236}">
                <a16:creationId xmlns:a16="http://schemas.microsoft.com/office/drawing/2014/main" id="{F78AA50C-2DC6-46C5-B2CE-FB29A305F81D}"/>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a:t>May 21, 20xx</a:t>
            </a:r>
            <a:endParaRPr lang="en-US" cap="all" dirty="0"/>
          </a:p>
        </p:txBody>
      </p:sp>
    </p:spTree>
    <p:extLst>
      <p:ext uri="{BB962C8B-B14F-4D97-AF65-F5344CB8AC3E}">
        <p14:creationId xmlns:p14="http://schemas.microsoft.com/office/powerpoint/2010/main" val="3272142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Our Competition v2">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9172C710-E0AE-4BB2-88CC-99E77C188CA1}"/>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A24C9529-8AA8-4D29-9375-C579768868A4}"/>
              </a:ext>
            </a:extLst>
          </p:cNvPr>
          <p:cNvSpPr>
            <a:spLocks noGrp="1"/>
          </p:cNvSpPr>
          <p:nvPr>
            <p:ph type="title" hasCustomPrompt="1"/>
          </p:nvPr>
        </p:nvSpPr>
        <p:spPr>
          <a:xfrm>
            <a:off x="614107" y="501519"/>
            <a:ext cx="10515600" cy="492025"/>
          </a:xfrm>
          <a:prstGeom prst="rect">
            <a:avLst/>
          </a:prstGeom>
        </p:spPr>
        <p:txBody>
          <a:bodyPr/>
          <a:lstStyle>
            <a:lvl1pPr>
              <a:defRPr sz="2800" cap="all" spc="400" baseline="0">
                <a:solidFill>
                  <a:schemeClr val="bg1"/>
                </a:solidFill>
              </a:defRPr>
            </a:lvl1pPr>
          </a:lstStyle>
          <a:p>
            <a:r>
              <a:rPr lang="en-US" dirty="0"/>
              <a:t>Click to add title</a:t>
            </a:r>
          </a:p>
        </p:txBody>
      </p:sp>
      <p:sp>
        <p:nvSpPr>
          <p:cNvPr id="32" name="Text Placeholder 14">
            <a:extLst>
              <a:ext uri="{FF2B5EF4-FFF2-40B4-BE49-F238E27FC236}">
                <a16:creationId xmlns:a16="http://schemas.microsoft.com/office/drawing/2014/main" id="{68E86424-D329-4314-90E5-3475B98D2DDA}"/>
              </a:ext>
            </a:extLst>
          </p:cNvPr>
          <p:cNvSpPr>
            <a:spLocks noGrp="1"/>
          </p:cNvSpPr>
          <p:nvPr>
            <p:ph type="body" sz="quarter" idx="15" hasCustomPrompt="1"/>
          </p:nvPr>
        </p:nvSpPr>
        <p:spPr>
          <a:xfrm>
            <a:off x="3927206" y="1599947"/>
            <a:ext cx="1706965" cy="492025"/>
          </a:xfrm>
          <a:prstGeom prst="rect">
            <a:avLst/>
          </a:prstGeom>
        </p:spPr>
        <p:txBody>
          <a:bodyPr anchor="ctr"/>
          <a:lstStyle>
            <a:lvl1pPr marL="0" indent="0" algn="ctr">
              <a:lnSpc>
                <a:spcPct val="100000"/>
              </a:lnSpc>
              <a:buNone/>
              <a:defRPr sz="1000" cap="all" spc="200" baseline="0">
                <a:solidFill>
                  <a:schemeClr val="accent6"/>
                </a:solidFill>
                <a:latin typeface="+mj-lt"/>
              </a:defRPr>
            </a:lvl1pPr>
          </a:lstStyle>
          <a:p>
            <a:pPr lvl="0"/>
            <a:r>
              <a:rPr lang="en-US" dirty="0"/>
              <a:t>Click to add name</a:t>
            </a:r>
          </a:p>
        </p:txBody>
      </p:sp>
      <p:sp>
        <p:nvSpPr>
          <p:cNvPr id="40" name="Text Placeholder 14">
            <a:extLst>
              <a:ext uri="{FF2B5EF4-FFF2-40B4-BE49-F238E27FC236}">
                <a16:creationId xmlns:a16="http://schemas.microsoft.com/office/drawing/2014/main" id="{64DB45FF-E618-4122-91A4-A6E4F2B7FCA0}"/>
              </a:ext>
            </a:extLst>
          </p:cNvPr>
          <p:cNvSpPr>
            <a:spLocks noGrp="1"/>
          </p:cNvSpPr>
          <p:nvPr>
            <p:ph type="body" sz="quarter" idx="20" hasCustomPrompt="1"/>
          </p:nvPr>
        </p:nvSpPr>
        <p:spPr>
          <a:xfrm>
            <a:off x="2423421" y="2378452"/>
            <a:ext cx="1183179" cy="492025"/>
          </a:xfrm>
          <a:prstGeom prst="rect">
            <a:avLst/>
          </a:prstGeom>
        </p:spPr>
        <p:txBody>
          <a:bodyPr anchor="ctr"/>
          <a:lstStyle>
            <a:lvl1pPr marL="0" indent="0" algn="ctr">
              <a:lnSpc>
                <a:spcPct val="100000"/>
              </a:lnSpc>
              <a:buNone/>
              <a:defRPr sz="1800" cap="all" spc="200" baseline="0">
                <a:solidFill>
                  <a:schemeClr val="accent3"/>
                </a:solidFill>
                <a:latin typeface="+mj-lt"/>
              </a:defRPr>
            </a:lvl1pPr>
          </a:lstStyle>
          <a:p>
            <a:pPr lvl="0"/>
            <a:r>
              <a:rPr lang="en-US" dirty="0"/>
              <a:t>Click to add name</a:t>
            </a:r>
          </a:p>
        </p:txBody>
      </p:sp>
      <p:sp>
        <p:nvSpPr>
          <p:cNvPr id="54" name="Text Placeholder 14">
            <a:extLst>
              <a:ext uri="{FF2B5EF4-FFF2-40B4-BE49-F238E27FC236}">
                <a16:creationId xmlns:a16="http://schemas.microsoft.com/office/drawing/2014/main" id="{9D03616C-C870-402E-9CD2-D61A8C881CE6}"/>
              </a:ext>
            </a:extLst>
          </p:cNvPr>
          <p:cNvSpPr>
            <a:spLocks noGrp="1"/>
          </p:cNvSpPr>
          <p:nvPr>
            <p:ph type="body" sz="quarter" idx="26" hasCustomPrompt="1"/>
          </p:nvPr>
        </p:nvSpPr>
        <p:spPr>
          <a:xfrm>
            <a:off x="5443586" y="2129182"/>
            <a:ext cx="1706965" cy="1048575"/>
          </a:xfrm>
          <a:prstGeom prst="rect">
            <a:avLst/>
          </a:prstGeom>
        </p:spPr>
        <p:txBody>
          <a:bodyPr anchor="ctr"/>
          <a:lstStyle>
            <a:lvl1pPr marL="0" indent="0" algn="ctr">
              <a:lnSpc>
                <a:spcPct val="100000"/>
              </a:lnSpc>
              <a:buNone/>
              <a:defRPr sz="1600" cap="all" spc="200" baseline="0">
                <a:solidFill>
                  <a:schemeClr val="bg1"/>
                </a:solidFill>
                <a:latin typeface="+mj-lt"/>
              </a:defRPr>
            </a:lvl1pPr>
          </a:lstStyle>
          <a:p>
            <a:pPr lvl="0"/>
            <a:r>
              <a:rPr lang="en-US" dirty="0"/>
              <a:t>Click to add name</a:t>
            </a:r>
          </a:p>
        </p:txBody>
      </p:sp>
      <p:sp>
        <p:nvSpPr>
          <p:cNvPr id="49" name="Text Placeholder 14">
            <a:extLst>
              <a:ext uri="{FF2B5EF4-FFF2-40B4-BE49-F238E27FC236}">
                <a16:creationId xmlns:a16="http://schemas.microsoft.com/office/drawing/2014/main" id="{1EFBBB7D-BA85-47E3-B62F-AA1F2F44FB51}"/>
              </a:ext>
            </a:extLst>
          </p:cNvPr>
          <p:cNvSpPr>
            <a:spLocks noGrp="1"/>
          </p:cNvSpPr>
          <p:nvPr>
            <p:ph type="body" sz="quarter" idx="25" hasCustomPrompt="1"/>
          </p:nvPr>
        </p:nvSpPr>
        <p:spPr>
          <a:xfrm>
            <a:off x="1234399" y="3528829"/>
            <a:ext cx="1209143" cy="492025"/>
          </a:xfrm>
          <a:prstGeom prst="rect">
            <a:avLst/>
          </a:prstGeom>
        </p:spPr>
        <p:txBody>
          <a:bodyPr anchor="ctr"/>
          <a:lstStyle>
            <a:lvl1pPr marL="0" indent="0" algn="ctr">
              <a:lnSpc>
                <a:spcPct val="100000"/>
              </a:lnSpc>
              <a:buNone/>
              <a:defRPr sz="1000" cap="all" spc="200" baseline="0">
                <a:solidFill>
                  <a:schemeClr val="accent6"/>
                </a:solidFill>
                <a:latin typeface="+mj-lt"/>
              </a:defRPr>
            </a:lvl1pPr>
          </a:lstStyle>
          <a:p>
            <a:pPr lvl="0"/>
            <a:r>
              <a:rPr lang="en-US" dirty="0"/>
              <a:t>Click to add name</a:t>
            </a:r>
          </a:p>
        </p:txBody>
      </p:sp>
      <p:sp>
        <p:nvSpPr>
          <p:cNvPr id="38" name="Text Placeholder 14">
            <a:extLst>
              <a:ext uri="{FF2B5EF4-FFF2-40B4-BE49-F238E27FC236}">
                <a16:creationId xmlns:a16="http://schemas.microsoft.com/office/drawing/2014/main" id="{956FCC53-780F-4831-91B6-1F8A24502CB9}"/>
              </a:ext>
            </a:extLst>
          </p:cNvPr>
          <p:cNvSpPr>
            <a:spLocks noGrp="1"/>
          </p:cNvSpPr>
          <p:nvPr>
            <p:ph type="body" sz="quarter" idx="19" hasCustomPrompt="1"/>
          </p:nvPr>
        </p:nvSpPr>
        <p:spPr>
          <a:xfrm>
            <a:off x="7131018" y="3528829"/>
            <a:ext cx="1380681" cy="492025"/>
          </a:xfrm>
          <a:prstGeom prst="rect">
            <a:avLst/>
          </a:prstGeom>
        </p:spPr>
        <p:txBody>
          <a:bodyPr anchor="ctr"/>
          <a:lstStyle>
            <a:lvl1pPr marL="0" indent="0" algn="ctr">
              <a:lnSpc>
                <a:spcPct val="100000"/>
              </a:lnSpc>
              <a:buNone/>
              <a:defRPr sz="1000" cap="all" spc="200" baseline="0">
                <a:solidFill>
                  <a:schemeClr val="accent6"/>
                </a:solidFill>
                <a:latin typeface="+mj-lt"/>
              </a:defRPr>
            </a:lvl1pPr>
          </a:lstStyle>
          <a:p>
            <a:pPr lvl="0"/>
            <a:r>
              <a:rPr lang="en-US" dirty="0"/>
              <a:t>Click to add name</a:t>
            </a:r>
          </a:p>
        </p:txBody>
      </p:sp>
      <p:sp>
        <p:nvSpPr>
          <p:cNvPr id="44" name="Text Placeholder 14">
            <a:extLst>
              <a:ext uri="{FF2B5EF4-FFF2-40B4-BE49-F238E27FC236}">
                <a16:creationId xmlns:a16="http://schemas.microsoft.com/office/drawing/2014/main" id="{5A939BCA-4047-481F-B0C2-85F9AFDDFAFF}"/>
              </a:ext>
            </a:extLst>
          </p:cNvPr>
          <p:cNvSpPr>
            <a:spLocks noGrp="1"/>
          </p:cNvSpPr>
          <p:nvPr>
            <p:ph type="body" sz="quarter" idx="22" hasCustomPrompt="1"/>
          </p:nvPr>
        </p:nvSpPr>
        <p:spPr>
          <a:xfrm>
            <a:off x="1322436" y="4634331"/>
            <a:ext cx="1183179" cy="492025"/>
          </a:xfrm>
          <a:prstGeom prst="rect">
            <a:avLst/>
          </a:prstGeom>
        </p:spPr>
        <p:txBody>
          <a:bodyPr anchor="ctr"/>
          <a:lstStyle>
            <a:lvl1pPr marL="0" indent="0" algn="ctr">
              <a:lnSpc>
                <a:spcPct val="100000"/>
              </a:lnSpc>
              <a:buNone/>
              <a:defRPr sz="1800" cap="all" spc="200" baseline="0">
                <a:solidFill>
                  <a:schemeClr val="accent1">
                    <a:lumMod val="50000"/>
                    <a:lumOff val="50000"/>
                  </a:schemeClr>
                </a:solidFill>
                <a:latin typeface="+mj-lt"/>
              </a:defRPr>
            </a:lvl1pPr>
          </a:lstStyle>
          <a:p>
            <a:pPr lvl="0"/>
            <a:r>
              <a:rPr lang="en-US" dirty="0"/>
              <a:t>Click to add name</a:t>
            </a:r>
          </a:p>
        </p:txBody>
      </p:sp>
      <p:sp>
        <p:nvSpPr>
          <p:cNvPr id="42" name="Text Placeholder 14">
            <a:extLst>
              <a:ext uri="{FF2B5EF4-FFF2-40B4-BE49-F238E27FC236}">
                <a16:creationId xmlns:a16="http://schemas.microsoft.com/office/drawing/2014/main" id="{EEACD572-F95D-4ABE-9CC6-03D3CAF89EBF}"/>
              </a:ext>
            </a:extLst>
          </p:cNvPr>
          <p:cNvSpPr>
            <a:spLocks noGrp="1"/>
          </p:cNvSpPr>
          <p:nvPr>
            <p:ph type="body" sz="quarter" idx="21" hasCustomPrompt="1"/>
          </p:nvPr>
        </p:nvSpPr>
        <p:spPr>
          <a:xfrm>
            <a:off x="2859913" y="4459860"/>
            <a:ext cx="1183179" cy="492025"/>
          </a:xfrm>
          <a:prstGeom prst="rect">
            <a:avLst/>
          </a:prstGeom>
        </p:spPr>
        <p:txBody>
          <a:bodyPr anchor="ctr"/>
          <a:lstStyle>
            <a:lvl1pPr marL="0" indent="0" algn="ctr">
              <a:lnSpc>
                <a:spcPct val="100000"/>
              </a:lnSpc>
              <a:buNone/>
              <a:defRPr sz="1800" cap="all" spc="200" baseline="0">
                <a:solidFill>
                  <a:schemeClr val="accent5"/>
                </a:solidFill>
                <a:latin typeface="+mj-lt"/>
              </a:defRPr>
            </a:lvl1pPr>
          </a:lstStyle>
          <a:p>
            <a:pPr lvl="0"/>
            <a:r>
              <a:rPr lang="en-US" dirty="0"/>
              <a:t>Click to add name</a:t>
            </a:r>
          </a:p>
        </p:txBody>
      </p:sp>
      <p:sp>
        <p:nvSpPr>
          <p:cNvPr id="46" name="Text Placeholder 14">
            <a:extLst>
              <a:ext uri="{FF2B5EF4-FFF2-40B4-BE49-F238E27FC236}">
                <a16:creationId xmlns:a16="http://schemas.microsoft.com/office/drawing/2014/main" id="{F21A51C9-DB80-45BF-8C5D-A0236927289E}"/>
              </a:ext>
            </a:extLst>
          </p:cNvPr>
          <p:cNvSpPr>
            <a:spLocks noGrp="1"/>
          </p:cNvSpPr>
          <p:nvPr>
            <p:ph type="body" sz="quarter" idx="23" hasCustomPrompt="1"/>
          </p:nvPr>
        </p:nvSpPr>
        <p:spPr>
          <a:xfrm>
            <a:off x="5237403" y="4321788"/>
            <a:ext cx="1183179" cy="492025"/>
          </a:xfrm>
          <a:prstGeom prst="rect">
            <a:avLst/>
          </a:prstGeom>
        </p:spPr>
        <p:txBody>
          <a:bodyPr anchor="ctr"/>
          <a:lstStyle>
            <a:lvl1pPr marL="0" indent="0" algn="ctr">
              <a:lnSpc>
                <a:spcPct val="100000"/>
              </a:lnSpc>
              <a:buNone/>
              <a:defRPr sz="1800" cap="all" spc="200" baseline="0">
                <a:solidFill>
                  <a:schemeClr val="accent6">
                    <a:lumMod val="75000"/>
                  </a:schemeClr>
                </a:solidFill>
                <a:latin typeface="+mj-lt"/>
              </a:defRPr>
            </a:lvl1pPr>
          </a:lstStyle>
          <a:p>
            <a:pPr lvl="0"/>
            <a:r>
              <a:rPr lang="en-US" dirty="0"/>
              <a:t>Click to add name</a:t>
            </a:r>
          </a:p>
        </p:txBody>
      </p:sp>
      <p:sp>
        <p:nvSpPr>
          <p:cNvPr id="34" name="Text Placeholder 14">
            <a:extLst>
              <a:ext uri="{FF2B5EF4-FFF2-40B4-BE49-F238E27FC236}">
                <a16:creationId xmlns:a16="http://schemas.microsoft.com/office/drawing/2014/main" id="{AAF01185-D17F-4327-A264-7BA944344077}"/>
              </a:ext>
            </a:extLst>
          </p:cNvPr>
          <p:cNvSpPr>
            <a:spLocks noGrp="1"/>
          </p:cNvSpPr>
          <p:nvPr>
            <p:ph type="body" sz="quarter" idx="17" hasCustomPrompt="1"/>
          </p:nvPr>
        </p:nvSpPr>
        <p:spPr>
          <a:xfrm>
            <a:off x="3927206" y="5468790"/>
            <a:ext cx="1706965" cy="492025"/>
          </a:xfrm>
          <a:prstGeom prst="rect">
            <a:avLst/>
          </a:prstGeom>
        </p:spPr>
        <p:txBody>
          <a:bodyPr anchor="ctr"/>
          <a:lstStyle>
            <a:lvl1pPr marL="0" indent="0" algn="ctr">
              <a:lnSpc>
                <a:spcPct val="100000"/>
              </a:lnSpc>
              <a:buNone/>
              <a:defRPr sz="1000" cap="all" spc="200" baseline="0">
                <a:solidFill>
                  <a:schemeClr val="accent6"/>
                </a:solidFill>
                <a:latin typeface="+mj-lt"/>
              </a:defRPr>
            </a:lvl1pPr>
          </a:lstStyle>
          <a:p>
            <a:pPr lvl="0"/>
            <a:r>
              <a:rPr lang="en-US" dirty="0"/>
              <a:t>Click to add name</a:t>
            </a:r>
          </a:p>
        </p:txBody>
      </p:sp>
      <p:sp>
        <p:nvSpPr>
          <p:cNvPr id="48" name="Text Placeholder 14">
            <a:extLst>
              <a:ext uri="{FF2B5EF4-FFF2-40B4-BE49-F238E27FC236}">
                <a16:creationId xmlns:a16="http://schemas.microsoft.com/office/drawing/2014/main" id="{0F026DA0-6868-4098-AA73-18F8CB275090}"/>
              </a:ext>
            </a:extLst>
          </p:cNvPr>
          <p:cNvSpPr>
            <a:spLocks noGrp="1"/>
          </p:cNvSpPr>
          <p:nvPr>
            <p:ph type="body" sz="quarter" idx="24" hasCustomPrompt="1"/>
          </p:nvPr>
        </p:nvSpPr>
        <p:spPr>
          <a:xfrm>
            <a:off x="6486546" y="5195673"/>
            <a:ext cx="1183179" cy="492025"/>
          </a:xfrm>
          <a:prstGeom prst="rect">
            <a:avLst/>
          </a:prstGeom>
        </p:spPr>
        <p:txBody>
          <a:bodyPr anchor="ctr"/>
          <a:lstStyle>
            <a:lvl1pPr marL="0" indent="0" algn="ctr">
              <a:lnSpc>
                <a:spcPct val="100000"/>
              </a:lnSpc>
              <a:buNone/>
              <a:defRPr sz="1800" cap="all" spc="200" baseline="0">
                <a:solidFill>
                  <a:schemeClr val="bg1">
                    <a:lumMod val="75000"/>
                  </a:schemeClr>
                </a:solidFill>
                <a:latin typeface="+mj-lt"/>
              </a:defRPr>
            </a:lvl1pPr>
          </a:lstStyle>
          <a:p>
            <a:pPr lvl="0"/>
            <a:r>
              <a:rPr lang="en-US" dirty="0"/>
              <a:t>Click to add name</a:t>
            </a:r>
          </a:p>
        </p:txBody>
      </p:sp>
      <p:cxnSp>
        <p:nvCxnSpPr>
          <p:cNvPr id="17" name="Straight Connector 16">
            <a:extLst>
              <a:ext uri="{FF2B5EF4-FFF2-40B4-BE49-F238E27FC236}">
                <a16:creationId xmlns:a16="http://schemas.microsoft.com/office/drawing/2014/main" id="{C6886378-0368-485F-8D6E-3C9CB4C63C1F}"/>
              </a:ext>
              <a:ext uri="{C183D7F6-B498-43B3-948B-1728B52AA6E4}">
                <adec:decorative xmlns:adec="http://schemas.microsoft.com/office/drawing/2017/decorative" val="1"/>
              </a:ext>
            </a:extLst>
          </p:cNvPr>
          <p:cNvCxnSpPr>
            <a:cxnSpLocks/>
          </p:cNvCxnSpPr>
          <p:nvPr userDrawn="1"/>
        </p:nvCxnSpPr>
        <p:spPr>
          <a:xfrm>
            <a:off x="2447369" y="3774842"/>
            <a:ext cx="4683649"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58EB2C4E-9EF3-4CC7-9BDE-ED5598CCBF65}"/>
              </a:ext>
              <a:ext uri="{C183D7F6-B498-43B3-948B-1728B52AA6E4}">
                <adec:decorative xmlns:adec="http://schemas.microsoft.com/office/drawing/2017/decorative" val="1"/>
              </a:ext>
            </a:extLst>
          </p:cNvPr>
          <p:cNvCxnSpPr>
            <a:cxnSpLocks/>
          </p:cNvCxnSpPr>
          <p:nvPr userDrawn="1"/>
        </p:nvCxnSpPr>
        <p:spPr>
          <a:xfrm flipV="1">
            <a:off x="4780689" y="2091972"/>
            <a:ext cx="4678" cy="3376818"/>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1" name="Footer Placeholder 15">
            <a:extLst>
              <a:ext uri="{FF2B5EF4-FFF2-40B4-BE49-F238E27FC236}">
                <a16:creationId xmlns:a16="http://schemas.microsoft.com/office/drawing/2014/main" id="{95A4BAFB-A1C5-4E01-9E16-ED02AADB1FA5}"/>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dirty="0"/>
              <a:t>PRESENTATION TITLE</a:t>
            </a:r>
          </a:p>
        </p:txBody>
      </p:sp>
      <p:sp>
        <p:nvSpPr>
          <p:cNvPr id="22" name="Slide Number Placeholder 16">
            <a:extLst>
              <a:ext uri="{FF2B5EF4-FFF2-40B4-BE49-F238E27FC236}">
                <a16:creationId xmlns:a16="http://schemas.microsoft.com/office/drawing/2014/main" id="{D2409207-E360-4301-9134-4DA109683DDC}"/>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1"/>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dirty="0"/>
          </a:p>
        </p:txBody>
      </p:sp>
      <p:sp>
        <p:nvSpPr>
          <p:cNvPr id="23" name="Date Placeholder 14">
            <a:extLst>
              <a:ext uri="{FF2B5EF4-FFF2-40B4-BE49-F238E27FC236}">
                <a16:creationId xmlns:a16="http://schemas.microsoft.com/office/drawing/2014/main" id="{F78AA50C-2DC6-46C5-B2CE-FB29A305F81D}"/>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a:t>May 21, 20xx</a:t>
            </a:r>
            <a:endParaRPr lang="en-US" cap="all" dirty="0"/>
          </a:p>
        </p:txBody>
      </p:sp>
    </p:spTree>
    <p:extLst>
      <p:ext uri="{BB962C8B-B14F-4D97-AF65-F5344CB8AC3E}">
        <p14:creationId xmlns:p14="http://schemas.microsoft.com/office/powerpoint/2010/main" val="27945453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Growth Strategy">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FEDCC43F-6D79-4D9A-A842-74287B40D33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3371"/>
            <a:ext cx="12192000" cy="6858000"/>
          </a:xfrm>
          <a:prstGeom prst="rect">
            <a:avLst/>
          </a:prstGeom>
        </p:spPr>
      </p:pic>
      <p:sp>
        <p:nvSpPr>
          <p:cNvPr id="3" name="Title 2">
            <a:extLst>
              <a:ext uri="{FF2B5EF4-FFF2-40B4-BE49-F238E27FC236}">
                <a16:creationId xmlns:a16="http://schemas.microsoft.com/office/drawing/2014/main" id="{A8255D77-6260-4F8F-86E3-D0AAF36FA403}"/>
              </a:ext>
            </a:extLst>
          </p:cNvPr>
          <p:cNvSpPr>
            <a:spLocks noGrp="1"/>
          </p:cNvSpPr>
          <p:nvPr>
            <p:ph type="title" hasCustomPrompt="1"/>
          </p:nvPr>
        </p:nvSpPr>
        <p:spPr>
          <a:xfrm>
            <a:off x="3294345" y="1158710"/>
            <a:ext cx="5611660" cy="677782"/>
          </a:xfrm>
          <a:prstGeom prst="rect">
            <a:avLst/>
          </a:prstGeom>
        </p:spPr>
        <p:txBody>
          <a:bodyPr anchor="b"/>
          <a:lstStyle>
            <a:lvl1pPr algn="ctr">
              <a:defRPr sz="2800" cap="all" spc="400" baseline="0">
                <a:solidFill>
                  <a:schemeClr val="bg1"/>
                </a:solidFill>
              </a:defRPr>
            </a:lvl1pPr>
          </a:lstStyle>
          <a:p>
            <a:r>
              <a:rPr lang="en-US" dirty="0"/>
              <a:t>Click to add title</a:t>
            </a:r>
          </a:p>
        </p:txBody>
      </p:sp>
      <p:sp>
        <p:nvSpPr>
          <p:cNvPr id="8" name="Text Placeholder 14">
            <a:extLst>
              <a:ext uri="{FF2B5EF4-FFF2-40B4-BE49-F238E27FC236}">
                <a16:creationId xmlns:a16="http://schemas.microsoft.com/office/drawing/2014/main" id="{5C91A828-665B-4FC2-950E-370DF47348CE}"/>
              </a:ext>
            </a:extLst>
          </p:cNvPr>
          <p:cNvSpPr>
            <a:spLocks noGrp="1"/>
          </p:cNvSpPr>
          <p:nvPr>
            <p:ph type="body" sz="quarter" idx="19" hasCustomPrompt="1"/>
          </p:nvPr>
        </p:nvSpPr>
        <p:spPr>
          <a:xfrm>
            <a:off x="3519730" y="1836492"/>
            <a:ext cx="5152539" cy="718457"/>
          </a:xfrm>
          <a:prstGeom prst="rect">
            <a:avLst/>
          </a:prstGeom>
        </p:spPr>
        <p:txBody>
          <a:bodyPr/>
          <a:lstStyle>
            <a:lvl1pPr marL="0" indent="0" algn="ctr">
              <a:buNone/>
              <a:defRPr sz="1800" cap="none" spc="200" baseline="0">
                <a:solidFill>
                  <a:schemeClr val="bg1"/>
                </a:solidFill>
                <a:latin typeface="+mn-lt"/>
              </a:defRPr>
            </a:lvl1pPr>
          </a:lstStyle>
          <a:p>
            <a:pPr lvl="0"/>
            <a:r>
              <a:rPr lang="en-US" dirty="0"/>
              <a:t>Add subtitle</a:t>
            </a:r>
          </a:p>
        </p:txBody>
      </p:sp>
      <p:sp>
        <p:nvSpPr>
          <p:cNvPr id="10" name="Text Placeholder 14">
            <a:extLst>
              <a:ext uri="{FF2B5EF4-FFF2-40B4-BE49-F238E27FC236}">
                <a16:creationId xmlns:a16="http://schemas.microsoft.com/office/drawing/2014/main" id="{0BE18AA7-27E7-4763-A428-079E43A450DA}"/>
              </a:ext>
            </a:extLst>
          </p:cNvPr>
          <p:cNvSpPr>
            <a:spLocks noGrp="1"/>
          </p:cNvSpPr>
          <p:nvPr>
            <p:ph type="body" sz="quarter" idx="26" hasCustomPrompt="1"/>
          </p:nvPr>
        </p:nvSpPr>
        <p:spPr>
          <a:xfrm>
            <a:off x="1833290" y="3262556"/>
            <a:ext cx="1706965" cy="1048575"/>
          </a:xfrm>
          <a:prstGeom prst="rect">
            <a:avLst/>
          </a:prstGeom>
        </p:spPr>
        <p:txBody>
          <a:bodyPr anchor="ctr"/>
          <a:lstStyle>
            <a:lvl1pPr marL="0" indent="0" algn="ctr">
              <a:lnSpc>
                <a:spcPct val="100000"/>
              </a:lnSpc>
              <a:buNone/>
              <a:defRPr sz="1600" cap="all" spc="200" baseline="0">
                <a:solidFill>
                  <a:schemeClr val="accent6"/>
                </a:solidFill>
                <a:latin typeface="+mj-lt"/>
              </a:defRPr>
            </a:lvl1pPr>
          </a:lstStyle>
          <a:p>
            <a:pPr lvl="0"/>
            <a:r>
              <a:rPr lang="en-US" dirty="0"/>
              <a:t>Click to add name</a:t>
            </a:r>
          </a:p>
        </p:txBody>
      </p:sp>
      <p:sp>
        <p:nvSpPr>
          <p:cNvPr id="17" name="Text Placeholder 14">
            <a:extLst>
              <a:ext uri="{FF2B5EF4-FFF2-40B4-BE49-F238E27FC236}">
                <a16:creationId xmlns:a16="http://schemas.microsoft.com/office/drawing/2014/main" id="{6ED488B3-3B38-4DE8-8789-E9C406DB6525}"/>
              </a:ext>
            </a:extLst>
          </p:cNvPr>
          <p:cNvSpPr>
            <a:spLocks noGrp="1"/>
          </p:cNvSpPr>
          <p:nvPr>
            <p:ph type="body" sz="quarter" idx="27" hasCustomPrompt="1"/>
          </p:nvPr>
        </p:nvSpPr>
        <p:spPr>
          <a:xfrm>
            <a:off x="5053332" y="3262556"/>
            <a:ext cx="1706965" cy="1048575"/>
          </a:xfrm>
          <a:prstGeom prst="rect">
            <a:avLst/>
          </a:prstGeom>
        </p:spPr>
        <p:txBody>
          <a:bodyPr anchor="ctr"/>
          <a:lstStyle>
            <a:lvl1pPr marL="0" indent="0" algn="ctr">
              <a:lnSpc>
                <a:spcPct val="100000"/>
              </a:lnSpc>
              <a:buNone/>
              <a:defRPr sz="1600" cap="all" spc="200" baseline="0">
                <a:solidFill>
                  <a:schemeClr val="accent6"/>
                </a:solidFill>
                <a:latin typeface="+mj-lt"/>
              </a:defRPr>
            </a:lvl1pPr>
          </a:lstStyle>
          <a:p>
            <a:pPr lvl="0"/>
            <a:r>
              <a:rPr lang="en-US" dirty="0"/>
              <a:t>Click to add name</a:t>
            </a:r>
          </a:p>
        </p:txBody>
      </p:sp>
      <p:sp>
        <p:nvSpPr>
          <p:cNvPr id="19" name="Text Placeholder 14">
            <a:extLst>
              <a:ext uri="{FF2B5EF4-FFF2-40B4-BE49-F238E27FC236}">
                <a16:creationId xmlns:a16="http://schemas.microsoft.com/office/drawing/2014/main" id="{5717E8AA-E5DC-43D1-BED9-1A8F554EB61F}"/>
              </a:ext>
            </a:extLst>
          </p:cNvPr>
          <p:cNvSpPr>
            <a:spLocks noGrp="1"/>
          </p:cNvSpPr>
          <p:nvPr>
            <p:ph type="body" sz="quarter" idx="28" hasCustomPrompt="1"/>
          </p:nvPr>
        </p:nvSpPr>
        <p:spPr>
          <a:xfrm>
            <a:off x="8197008" y="3262556"/>
            <a:ext cx="1706965" cy="1048575"/>
          </a:xfrm>
          <a:prstGeom prst="rect">
            <a:avLst/>
          </a:prstGeom>
        </p:spPr>
        <p:txBody>
          <a:bodyPr anchor="ctr"/>
          <a:lstStyle>
            <a:lvl1pPr marL="0" indent="0" algn="ctr">
              <a:lnSpc>
                <a:spcPct val="100000"/>
              </a:lnSpc>
              <a:buNone/>
              <a:defRPr sz="1600" cap="all" spc="200" baseline="0">
                <a:solidFill>
                  <a:schemeClr val="accent6"/>
                </a:solidFill>
                <a:latin typeface="+mj-lt"/>
              </a:defRPr>
            </a:lvl1pPr>
          </a:lstStyle>
          <a:p>
            <a:pPr lvl="0"/>
            <a:r>
              <a:rPr lang="en-US" dirty="0"/>
              <a:t>Click to add name</a:t>
            </a:r>
          </a:p>
        </p:txBody>
      </p:sp>
      <p:sp>
        <p:nvSpPr>
          <p:cNvPr id="20" name="Text Placeholder 14">
            <a:extLst>
              <a:ext uri="{FF2B5EF4-FFF2-40B4-BE49-F238E27FC236}">
                <a16:creationId xmlns:a16="http://schemas.microsoft.com/office/drawing/2014/main" id="{83A9D178-AD0E-4E87-97B3-88B79A533B1B}"/>
              </a:ext>
            </a:extLst>
          </p:cNvPr>
          <p:cNvSpPr>
            <a:spLocks noGrp="1"/>
          </p:cNvSpPr>
          <p:nvPr>
            <p:ph type="body" sz="quarter" idx="13" hasCustomPrompt="1"/>
          </p:nvPr>
        </p:nvSpPr>
        <p:spPr>
          <a:xfrm>
            <a:off x="1462028" y="4704557"/>
            <a:ext cx="2431015"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dirty="0"/>
              <a:t>Click to add text</a:t>
            </a:r>
          </a:p>
        </p:txBody>
      </p:sp>
      <p:sp>
        <p:nvSpPr>
          <p:cNvPr id="21" name="Text Placeholder 14">
            <a:extLst>
              <a:ext uri="{FF2B5EF4-FFF2-40B4-BE49-F238E27FC236}">
                <a16:creationId xmlns:a16="http://schemas.microsoft.com/office/drawing/2014/main" id="{BF8B39EE-8EB7-4880-A9FE-9F98D23984F3}"/>
              </a:ext>
            </a:extLst>
          </p:cNvPr>
          <p:cNvSpPr>
            <a:spLocks noGrp="1"/>
          </p:cNvSpPr>
          <p:nvPr>
            <p:ph type="body" sz="quarter" idx="29" hasCustomPrompt="1"/>
          </p:nvPr>
        </p:nvSpPr>
        <p:spPr>
          <a:xfrm>
            <a:off x="4691306" y="4704558"/>
            <a:ext cx="2431015"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dirty="0"/>
              <a:t>Click to add text</a:t>
            </a:r>
          </a:p>
        </p:txBody>
      </p:sp>
      <p:sp>
        <p:nvSpPr>
          <p:cNvPr id="22" name="Text Placeholder 14">
            <a:extLst>
              <a:ext uri="{FF2B5EF4-FFF2-40B4-BE49-F238E27FC236}">
                <a16:creationId xmlns:a16="http://schemas.microsoft.com/office/drawing/2014/main" id="{C74686F1-FD3B-4529-9DBC-C6E34312C5CF}"/>
              </a:ext>
            </a:extLst>
          </p:cNvPr>
          <p:cNvSpPr>
            <a:spLocks noGrp="1"/>
          </p:cNvSpPr>
          <p:nvPr>
            <p:ph type="body" sz="quarter" idx="30" hasCustomPrompt="1"/>
          </p:nvPr>
        </p:nvSpPr>
        <p:spPr>
          <a:xfrm>
            <a:off x="7834982" y="4704557"/>
            <a:ext cx="2431015"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dirty="0"/>
              <a:t>Click to add text</a:t>
            </a:r>
          </a:p>
        </p:txBody>
      </p:sp>
      <p:sp>
        <p:nvSpPr>
          <p:cNvPr id="12" name="Footer Placeholder 15">
            <a:extLst>
              <a:ext uri="{FF2B5EF4-FFF2-40B4-BE49-F238E27FC236}">
                <a16:creationId xmlns:a16="http://schemas.microsoft.com/office/drawing/2014/main" id="{0A8B5FF2-6B96-4FE7-A6ED-0C89D74FAD0E}"/>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3" name="Slide Number Placeholder 16">
            <a:extLst>
              <a:ext uri="{FF2B5EF4-FFF2-40B4-BE49-F238E27FC236}">
                <a16:creationId xmlns:a16="http://schemas.microsoft.com/office/drawing/2014/main" id="{B8BB57A8-7823-42A3-BA84-96690BFFDC36}"/>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4" name="Date Placeholder 14">
            <a:extLst>
              <a:ext uri="{FF2B5EF4-FFF2-40B4-BE49-F238E27FC236}">
                <a16:creationId xmlns:a16="http://schemas.microsoft.com/office/drawing/2014/main" id="{902A41BF-FE61-48B9-A0B1-94AAB15381BA}"/>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a:t>May 21, 20xx</a:t>
            </a:r>
            <a:endParaRPr lang="en-US" cap="all" dirty="0"/>
          </a:p>
        </p:txBody>
      </p:sp>
    </p:spTree>
    <p:extLst>
      <p:ext uri="{BB962C8B-B14F-4D97-AF65-F5344CB8AC3E}">
        <p14:creationId xmlns:p14="http://schemas.microsoft.com/office/powerpoint/2010/main" val="85870678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raction">
    <p:spTree>
      <p:nvGrpSpPr>
        <p:cNvPr id="1" name=""/>
        <p:cNvGrpSpPr/>
        <p:nvPr/>
      </p:nvGrpSpPr>
      <p:grpSpPr>
        <a:xfrm>
          <a:off x="0" y="0"/>
          <a:ext cx="0" cy="0"/>
          <a:chOff x="0" y="0"/>
          <a:chExt cx="0" cy="0"/>
        </a:xfrm>
      </p:grpSpPr>
      <p:pic>
        <p:nvPicPr>
          <p:cNvPr id="36" name="Graphic 35">
            <a:extLst>
              <a:ext uri="{FF2B5EF4-FFF2-40B4-BE49-F238E27FC236}">
                <a16:creationId xmlns:a16="http://schemas.microsoft.com/office/drawing/2014/main" id="{41C2529C-151F-488B-A358-D60A3D5521D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3371"/>
            <a:ext cx="12192000" cy="6858000"/>
          </a:xfrm>
          <a:prstGeom prst="rect">
            <a:avLst/>
          </a:prstGeom>
        </p:spPr>
      </p:pic>
      <p:sp>
        <p:nvSpPr>
          <p:cNvPr id="2" name="Title 1">
            <a:extLst>
              <a:ext uri="{FF2B5EF4-FFF2-40B4-BE49-F238E27FC236}">
                <a16:creationId xmlns:a16="http://schemas.microsoft.com/office/drawing/2014/main" id="{53E2EB21-CF4E-4578-820A-EACF488B1712}"/>
              </a:ext>
            </a:extLst>
          </p:cNvPr>
          <p:cNvSpPr>
            <a:spLocks noGrp="1"/>
          </p:cNvSpPr>
          <p:nvPr>
            <p:ph type="title" hasCustomPrompt="1"/>
          </p:nvPr>
        </p:nvSpPr>
        <p:spPr>
          <a:xfrm>
            <a:off x="3356975" y="1144939"/>
            <a:ext cx="5473874" cy="687833"/>
          </a:xfrm>
          <a:prstGeom prst="rect">
            <a:avLst/>
          </a:prstGeom>
        </p:spPr>
        <p:txBody>
          <a:bodyPr anchor="b"/>
          <a:lstStyle>
            <a:lvl1pPr algn="ctr">
              <a:defRPr sz="2800" cap="all" spc="400" baseline="0">
                <a:solidFill>
                  <a:schemeClr val="bg1"/>
                </a:solidFill>
              </a:defRPr>
            </a:lvl1pPr>
          </a:lstStyle>
          <a:p>
            <a:r>
              <a:rPr lang="en-US" dirty="0"/>
              <a:t>Click to add title</a:t>
            </a:r>
          </a:p>
        </p:txBody>
      </p:sp>
      <p:sp>
        <p:nvSpPr>
          <p:cNvPr id="10" name="Text Placeholder 14">
            <a:extLst>
              <a:ext uri="{FF2B5EF4-FFF2-40B4-BE49-F238E27FC236}">
                <a16:creationId xmlns:a16="http://schemas.microsoft.com/office/drawing/2014/main" id="{7F450FCB-3FE4-489F-A4BA-4BF492C226C5}"/>
              </a:ext>
            </a:extLst>
          </p:cNvPr>
          <p:cNvSpPr>
            <a:spLocks noGrp="1"/>
          </p:cNvSpPr>
          <p:nvPr>
            <p:ph type="body" sz="quarter" idx="19" hasCustomPrompt="1"/>
          </p:nvPr>
        </p:nvSpPr>
        <p:spPr>
          <a:xfrm>
            <a:off x="3519730" y="1836492"/>
            <a:ext cx="5152539" cy="718457"/>
          </a:xfrm>
          <a:prstGeom prst="rect">
            <a:avLst/>
          </a:prstGeom>
        </p:spPr>
        <p:txBody>
          <a:bodyPr/>
          <a:lstStyle>
            <a:lvl1pPr marL="0" indent="0" algn="ctr">
              <a:buNone/>
              <a:defRPr sz="1800" cap="none" spc="200" baseline="0">
                <a:solidFill>
                  <a:schemeClr val="bg1"/>
                </a:solidFill>
                <a:latin typeface="+mn-lt"/>
              </a:defRPr>
            </a:lvl1pPr>
          </a:lstStyle>
          <a:p>
            <a:pPr lvl="0"/>
            <a:r>
              <a:rPr lang="en-US" dirty="0"/>
              <a:t>Add subtitle</a:t>
            </a:r>
          </a:p>
        </p:txBody>
      </p:sp>
      <p:sp>
        <p:nvSpPr>
          <p:cNvPr id="39" name="Text Placeholder 10">
            <a:extLst>
              <a:ext uri="{FF2B5EF4-FFF2-40B4-BE49-F238E27FC236}">
                <a16:creationId xmlns:a16="http://schemas.microsoft.com/office/drawing/2014/main" id="{EB6054A1-FB6D-4599-BAA9-5A51A0FA8C5C}"/>
              </a:ext>
            </a:extLst>
          </p:cNvPr>
          <p:cNvSpPr>
            <a:spLocks noGrp="1"/>
          </p:cNvSpPr>
          <p:nvPr>
            <p:ph type="body" sz="quarter" idx="24" hasCustomPrompt="1"/>
          </p:nvPr>
        </p:nvSpPr>
        <p:spPr>
          <a:xfrm>
            <a:off x="963991" y="2822318"/>
            <a:ext cx="3574251" cy="448769"/>
          </a:xfrm>
          <a:prstGeom prst="rect">
            <a:avLst/>
          </a:prstGeom>
        </p:spPr>
        <p:txBody>
          <a:bodyPr/>
          <a:lstStyle>
            <a:lvl1pPr marL="0" indent="0" algn="l">
              <a:buNone/>
              <a:defRPr sz="1600" cap="none" spc="200" baseline="0">
                <a:solidFill>
                  <a:schemeClr val="bg1"/>
                </a:solidFill>
                <a:latin typeface="+mj-lt"/>
              </a:defRPr>
            </a:lvl1pPr>
          </a:lstStyle>
          <a:p>
            <a:pPr lvl="0"/>
            <a:r>
              <a:rPr lang="en-US" dirty="0"/>
              <a:t>Click to add title</a:t>
            </a:r>
          </a:p>
        </p:txBody>
      </p:sp>
      <p:sp>
        <p:nvSpPr>
          <p:cNvPr id="4" name="Content Placeholder 3">
            <a:extLst>
              <a:ext uri="{FF2B5EF4-FFF2-40B4-BE49-F238E27FC236}">
                <a16:creationId xmlns:a16="http://schemas.microsoft.com/office/drawing/2014/main" id="{95054896-ABA6-49DF-9D5D-B2E6224DD442}"/>
              </a:ext>
            </a:extLst>
          </p:cNvPr>
          <p:cNvSpPr>
            <a:spLocks noGrp="1"/>
          </p:cNvSpPr>
          <p:nvPr>
            <p:ph sz="quarter" idx="32"/>
          </p:nvPr>
        </p:nvSpPr>
        <p:spPr>
          <a:xfrm>
            <a:off x="866775" y="3333750"/>
            <a:ext cx="4352925" cy="2636837"/>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6" name="Text Placeholder 14">
            <a:extLst>
              <a:ext uri="{FF2B5EF4-FFF2-40B4-BE49-F238E27FC236}">
                <a16:creationId xmlns:a16="http://schemas.microsoft.com/office/drawing/2014/main" id="{EF233E3C-C99A-4345-9504-B06740BBAB28}"/>
              </a:ext>
            </a:extLst>
          </p:cNvPr>
          <p:cNvSpPr>
            <a:spLocks noGrp="1"/>
          </p:cNvSpPr>
          <p:nvPr>
            <p:ph type="body" sz="quarter" idx="30" hasCustomPrompt="1"/>
          </p:nvPr>
        </p:nvSpPr>
        <p:spPr>
          <a:xfrm>
            <a:off x="5983159" y="3186346"/>
            <a:ext cx="578977" cy="366359"/>
          </a:xfrm>
          <a:prstGeom prst="rect">
            <a:avLst/>
          </a:prstGeom>
          <a:ln>
            <a:noFill/>
          </a:ln>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Text</a:t>
            </a:r>
          </a:p>
        </p:txBody>
      </p:sp>
      <p:sp>
        <p:nvSpPr>
          <p:cNvPr id="55" name="Text Placeholder 14">
            <a:extLst>
              <a:ext uri="{FF2B5EF4-FFF2-40B4-BE49-F238E27FC236}">
                <a16:creationId xmlns:a16="http://schemas.microsoft.com/office/drawing/2014/main" id="{406787F7-1112-4CC9-8FD0-D3583902DE98}"/>
              </a:ext>
            </a:extLst>
          </p:cNvPr>
          <p:cNvSpPr>
            <a:spLocks noGrp="1"/>
          </p:cNvSpPr>
          <p:nvPr>
            <p:ph type="body" sz="quarter" idx="29" hasCustomPrompt="1"/>
          </p:nvPr>
        </p:nvSpPr>
        <p:spPr>
          <a:xfrm>
            <a:off x="5983159" y="3699738"/>
            <a:ext cx="578977" cy="366359"/>
          </a:xfrm>
          <a:prstGeom prst="rect">
            <a:avLst/>
          </a:prstGeom>
          <a:ln>
            <a:noFill/>
          </a:ln>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Text</a:t>
            </a:r>
          </a:p>
        </p:txBody>
      </p:sp>
      <p:sp>
        <p:nvSpPr>
          <p:cNvPr id="54" name="Text Placeholder 14">
            <a:extLst>
              <a:ext uri="{FF2B5EF4-FFF2-40B4-BE49-F238E27FC236}">
                <a16:creationId xmlns:a16="http://schemas.microsoft.com/office/drawing/2014/main" id="{99FA8680-9A76-4984-9EF3-619FF82EF7D4}"/>
              </a:ext>
            </a:extLst>
          </p:cNvPr>
          <p:cNvSpPr>
            <a:spLocks noGrp="1"/>
          </p:cNvSpPr>
          <p:nvPr>
            <p:ph type="body" sz="quarter" idx="28" hasCustomPrompt="1"/>
          </p:nvPr>
        </p:nvSpPr>
        <p:spPr>
          <a:xfrm>
            <a:off x="5983159" y="4213130"/>
            <a:ext cx="578977" cy="366359"/>
          </a:xfrm>
          <a:prstGeom prst="rect">
            <a:avLst/>
          </a:prstGeom>
          <a:ln>
            <a:noFill/>
          </a:ln>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Text</a:t>
            </a:r>
          </a:p>
        </p:txBody>
      </p:sp>
      <p:sp>
        <p:nvSpPr>
          <p:cNvPr id="53" name="Text Placeholder 14">
            <a:extLst>
              <a:ext uri="{FF2B5EF4-FFF2-40B4-BE49-F238E27FC236}">
                <a16:creationId xmlns:a16="http://schemas.microsoft.com/office/drawing/2014/main" id="{CB4D59B1-4953-4B1A-9812-770624E09F4B}"/>
              </a:ext>
            </a:extLst>
          </p:cNvPr>
          <p:cNvSpPr>
            <a:spLocks noGrp="1"/>
          </p:cNvSpPr>
          <p:nvPr>
            <p:ph type="body" sz="quarter" idx="27" hasCustomPrompt="1"/>
          </p:nvPr>
        </p:nvSpPr>
        <p:spPr>
          <a:xfrm>
            <a:off x="5983159" y="4726522"/>
            <a:ext cx="578977" cy="366359"/>
          </a:xfrm>
          <a:prstGeom prst="rect">
            <a:avLst/>
          </a:prstGeom>
          <a:ln>
            <a:noFill/>
          </a:ln>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Text</a:t>
            </a:r>
          </a:p>
        </p:txBody>
      </p:sp>
      <p:sp>
        <p:nvSpPr>
          <p:cNvPr id="52" name="Text Placeholder 14">
            <a:extLst>
              <a:ext uri="{FF2B5EF4-FFF2-40B4-BE49-F238E27FC236}">
                <a16:creationId xmlns:a16="http://schemas.microsoft.com/office/drawing/2014/main" id="{95F87D86-6041-4E3C-BB75-D69D0BE78AE5}"/>
              </a:ext>
            </a:extLst>
          </p:cNvPr>
          <p:cNvSpPr>
            <a:spLocks noGrp="1"/>
          </p:cNvSpPr>
          <p:nvPr>
            <p:ph type="body" sz="quarter" idx="26" hasCustomPrompt="1"/>
          </p:nvPr>
        </p:nvSpPr>
        <p:spPr>
          <a:xfrm>
            <a:off x="5983159" y="5239913"/>
            <a:ext cx="578977" cy="366359"/>
          </a:xfrm>
          <a:prstGeom prst="rect">
            <a:avLst/>
          </a:prstGeom>
          <a:ln>
            <a:noFill/>
          </a:ln>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Text</a:t>
            </a:r>
          </a:p>
        </p:txBody>
      </p:sp>
      <p:sp>
        <p:nvSpPr>
          <p:cNvPr id="82" name="Text Placeholder 14">
            <a:extLst>
              <a:ext uri="{FF2B5EF4-FFF2-40B4-BE49-F238E27FC236}">
                <a16:creationId xmlns:a16="http://schemas.microsoft.com/office/drawing/2014/main" id="{634E901B-B6DE-434D-897D-F1CBD4C850FF}"/>
              </a:ext>
            </a:extLst>
          </p:cNvPr>
          <p:cNvSpPr>
            <a:spLocks noGrp="1"/>
          </p:cNvSpPr>
          <p:nvPr>
            <p:ph type="body" sz="quarter" idx="31" hasCustomPrompt="1"/>
          </p:nvPr>
        </p:nvSpPr>
        <p:spPr>
          <a:xfrm>
            <a:off x="5983158" y="5757105"/>
            <a:ext cx="578977" cy="366359"/>
          </a:xfrm>
          <a:prstGeom prst="rect">
            <a:avLst/>
          </a:prstGeom>
          <a:ln>
            <a:noFill/>
          </a:ln>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Text</a:t>
            </a:r>
          </a:p>
        </p:txBody>
      </p:sp>
      <p:sp>
        <p:nvSpPr>
          <p:cNvPr id="40" name="Text Placeholder 10">
            <a:extLst>
              <a:ext uri="{FF2B5EF4-FFF2-40B4-BE49-F238E27FC236}">
                <a16:creationId xmlns:a16="http://schemas.microsoft.com/office/drawing/2014/main" id="{5E9FFDEA-766B-48BC-B5E5-F06563BF4DE9}"/>
              </a:ext>
            </a:extLst>
          </p:cNvPr>
          <p:cNvSpPr>
            <a:spLocks noGrp="1"/>
          </p:cNvSpPr>
          <p:nvPr>
            <p:ph type="body" sz="quarter" idx="25" hasCustomPrompt="1"/>
          </p:nvPr>
        </p:nvSpPr>
        <p:spPr>
          <a:xfrm>
            <a:off x="6479875" y="2829932"/>
            <a:ext cx="3574251" cy="448769"/>
          </a:xfrm>
          <a:prstGeom prst="rect">
            <a:avLst/>
          </a:prstGeom>
        </p:spPr>
        <p:txBody>
          <a:bodyPr/>
          <a:lstStyle>
            <a:lvl1pPr marL="0" indent="0" algn="l">
              <a:buNone/>
              <a:defRPr sz="1600" cap="none" spc="200" baseline="0">
                <a:solidFill>
                  <a:schemeClr val="bg1"/>
                </a:solidFill>
                <a:latin typeface="+mj-lt"/>
              </a:defRPr>
            </a:lvl1pPr>
          </a:lstStyle>
          <a:p>
            <a:pPr lvl="0"/>
            <a:r>
              <a:rPr lang="en-US" dirty="0"/>
              <a:t>Click to add title</a:t>
            </a:r>
          </a:p>
        </p:txBody>
      </p:sp>
      <p:sp>
        <p:nvSpPr>
          <p:cNvPr id="24" name="Text Placeholder 14">
            <a:extLst>
              <a:ext uri="{FF2B5EF4-FFF2-40B4-BE49-F238E27FC236}">
                <a16:creationId xmlns:a16="http://schemas.microsoft.com/office/drawing/2014/main" id="{1205833E-1296-4429-98BC-86ED5E75B781}"/>
              </a:ext>
            </a:extLst>
          </p:cNvPr>
          <p:cNvSpPr>
            <a:spLocks noGrp="1"/>
          </p:cNvSpPr>
          <p:nvPr>
            <p:ph type="body" sz="quarter" idx="17" hasCustomPrompt="1"/>
          </p:nvPr>
        </p:nvSpPr>
        <p:spPr>
          <a:xfrm>
            <a:off x="6756287" y="5930807"/>
            <a:ext cx="680833" cy="553488"/>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Text</a:t>
            </a:r>
          </a:p>
        </p:txBody>
      </p:sp>
      <p:sp>
        <p:nvSpPr>
          <p:cNvPr id="25" name="Text Placeholder 14">
            <a:extLst>
              <a:ext uri="{FF2B5EF4-FFF2-40B4-BE49-F238E27FC236}">
                <a16:creationId xmlns:a16="http://schemas.microsoft.com/office/drawing/2014/main" id="{4ADE2985-788D-4E06-BD6E-2DAB0780CCC3}"/>
              </a:ext>
            </a:extLst>
          </p:cNvPr>
          <p:cNvSpPr>
            <a:spLocks noGrp="1"/>
          </p:cNvSpPr>
          <p:nvPr>
            <p:ph type="body" sz="quarter" idx="20" hasCustomPrompt="1"/>
          </p:nvPr>
        </p:nvSpPr>
        <p:spPr>
          <a:xfrm>
            <a:off x="7583623" y="5930807"/>
            <a:ext cx="717943" cy="553488"/>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Text</a:t>
            </a:r>
          </a:p>
        </p:txBody>
      </p:sp>
      <p:sp>
        <p:nvSpPr>
          <p:cNvPr id="26" name="Text Placeholder 14">
            <a:extLst>
              <a:ext uri="{FF2B5EF4-FFF2-40B4-BE49-F238E27FC236}">
                <a16:creationId xmlns:a16="http://schemas.microsoft.com/office/drawing/2014/main" id="{FAA1F6E3-EB96-4B94-BB57-05FD3C6316A7}"/>
              </a:ext>
            </a:extLst>
          </p:cNvPr>
          <p:cNvSpPr>
            <a:spLocks noGrp="1"/>
          </p:cNvSpPr>
          <p:nvPr>
            <p:ph type="body" sz="quarter" idx="21" hasCustomPrompt="1"/>
          </p:nvPr>
        </p:nvSpPr>
        <p:spPr>
          <a:xfrm>
            <a:off x="8418590" y="5929991"/>
            <a:ext cx="688462" cy="553488"/>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Text</a:t>
            </a:r>
          </a:p>
        </p:txBody>
      </p:sp>
      <p:sp>
        <p:nvSpPr>
          <p:cNvPr id="27" name="Text Placeholder 14">
            <a:extLst>
              <a:ext uri="{FF2B5EF4-FFF2-40B4-BE49-F238E27FC236}">
                <a16:creationId xmlns:a16="http://schemas.microsoft.com/office/drawing/2014/main" id="{A59FA224-FF57-40F3-9DE2-A9E5663CA40A}"/>
              </a:ext>
            </a:extLst>
          </p:cNvPr>
          <p:cNvSpPr>
            <a:spLocks noGrp="1"/>
          </p:cNvSpPr>
          <p:nvPr>
            <p:ph type="body" sz="quarter" idx="22" hasCustomPrompt="1"/>
          </p:nvPr>
        </p:nvSpPr>
        <p:spPr>
          <a:xfrm>
            <a:off x="9244388" y="5929991"/>
            <a:ext cx="680835" cy="553488"/>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Text</a:t>
            </a:r>
          </a:p>
        </p:txBody>
      </p:sp>
      <p:sp>
        <p:nvSpPr>
          <p:cNvPr id="28" name="Text Placeholder 14">
            <a:extLst>
              <a:ext uri="{FF2B5EF4-FFF2-40B4-BE49-F238E27FC236}">
                <a16:creationId xmlns:a16="http://schemas.microsoft.com/office/drawing/2014/main" id="{B54D6B4E-0A06-4D7F-A784-E937A895E840}"/>
              </a:ext>
            </a:extLst>
          </p:cNvPr>
          <p:cNvSpPr>
            <a:spLocks noGrp="1"/>
          </p:cNvSpPr>
          <p:nvPr>
            <p:ph type="body" sz="quarter" idx="23" hasCustomPrompt="1"/>
          </p:nvPr>
        </p:nvSpPr>
        <p:spPr>
          <a:xfrm>
            <a:off x="10072728" y="5929991"/>
            <a:ext cx="717942" cy="553488"/>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Text</a:t>
            </a:r>
          </a:p>
        </p:txBody>
      </p:sp>
      <p:grpSp>
        <p:nvGrpSpPr>
          <p:cNvPr id="81" name="Group 80">
            <a:extLst>
              <a:ext uri="{FF2B5EF4-FFF2-40B4-BE49-F238E27FC236}">
                <a16:creationId xmlns:a16="http://schemas.microsoft.com/office/drawing/2014/main" id="{CBAACD0B-92AC-4BB5-B2A1-E707BF046136}"/>
              </a:ext>
              <a:ext uri="{C183D7F6-B498-43B3-948B-1728B52AA6E4}">
                <adec:decorative xmlns:adec="http://schemas.microsoft.com/office/drawing/2017/decorative" val="1"/>
              </a:ext>
            </a:extLst>
          </p:cNvPr>
          <p:cNvGrpSpPr/>
          <p:nvPr userDrawn="1"/>
        </p:nvGrpSpPr>
        <p:grpSpPr>
          <a:xfrm>
            <a:off x="6593151" y="3356785"/>
            <a:ext cx="4296522" cy="2583500"/>
            <a:chOff x="6593151" y="3356785"/>
            <a:chExt cx="4296522" cy="2583500"/>
          </a:xfrm>
        </p:grpSpPr>
        <p:cxnSp>
          <p:nvCxnSpPr>
            <p:cNvPr id="42" name="Straight Connector 41">
              <a:extLst>
                <a:ext uri="{FF2B5EF4-FFF2-40B4-BE49-F238E27FC236}">
                  <a16:creationId xmlns:a16="http://schemas.microsoft.com/office/drawing/2014/main" id="{5621DF36-2E24-4250-8EA9-A4F7384057AD}"/>
                </a:ext>
              </a:extLst>
            </p:cNvPr>
            <p:cNvCxnSpPr>
              <a:cxnSpLocks/>
            </p:cNvCxnSpPr>
            <p:nvPr userDrawn="1"/>
          </p:nvCxnSpPr>
          <p:spPr>
            <a:xfrm>
              <a:off x="6593151" y="3873977"/>
              <a:ext cx="4296522" cy="0"/>
            </a:xfrm>
            <a:prstGeom prst="line">
              <a:avLst/>
            </a:prstGeom>
            <a:ln>
              <a:solidFill>
                <a:schemeClr val="accent3">
                  <a:alpha val="4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519F31A0-FCE5-444A-9B67-BAD40A29F007}"/>
                </a:ext>
              </a:extLst>
            </p:cNvPr>
            <p:cNvCxnSpPr>
              <a:cxnSpLocks/>
            </p:cNvCxnSpPr>
            <p:nvPr userDrawn="1"/>
          </p:nvCxnSpPr>
          <p:spPr>
            <a:xfrm>
              <a:off x="6593151" y="3356785"/>
              <a:ext cx="4296522" cy="0"/>
            </a:xfrm>
            <a:prstGeom prst="line">
              <a:avLst/>
            </a:prstGeom>
            <a:ln>
              <a:solidFill>
                <a:schemeClr val="accent3">
                  <a:alpha val="40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32EB8C64-26D1-49F5-BA35-75904015FB38}"/>
                </a:ext>
              </a:extLst>
            </p:cNvPr>
            <p:cNvCxnSpPr>
              <a:cxnSpLocks/>
            </p:cNvCxnSpPr>
            <p:nvPr userDrawn="1"/>
          </p:nvCxnSpPr>
          <p:spPr>
            <a:xfrm>
              <a:off x="6593151" y="5940285"/>
              <a:ext cx="4296522" cy="0"/>
            </a:xfrm>
            <a:prstGeom prst="line">
              <a:avLst/>
            </a:prstGeom>
            <a:ln>
              <a:solidFill>
                <a:schemeClr val="accent3">
                  <a:alpha val="40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97ED0880-E9DE-43CA-BBF7-379FADCCADCC}"/>
                </a:ext>
              </a:extLst>
            </p:cNvPr>
            <p:cNvCxnSpPr>
              <a:cxnSpLocks/>
            </p:cNvCxnSpPr>
            <p:nvPr userDrawn="1"/>
          </p:nvCxnSpPr>
          <p:spPr>
            <a:xfrm>
              <a:off x="6593151" y="5417240"/>
              <a:ext cx="4296522" cy="0"/>
            </a:xfrm>
            <a:prstGeom prst="line">
              <a:avLst/>
            </a:prstGeom>
            <a:ln>
              <a:solidFill>
                <a:schemeClr val="accent3">
                  <a:alpha val="40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0ECB90AC-2E9C-4DA6-9DE3-DC040D0710F3}"/>
                </a:ext>
              </a:extLst>
            </p:cNvPr>
            <p:cNvCxnSpPr>
              <a:cxnSpLocks/>
            </p:cNvCxnSpPr>
            <p:nvPr userDrawn="1"/>
          </p:nvCxnSpPr>
          <p:spPr>
            <a:xfrm>
              <a:off x="6593151" y="4908361"/>
              <a:ext cx="4296522" cy="0"/>
            </a:xfrm>
            <a:prstGeom prst="line">
              <a:avLst/>
            </a:prstGeom>
            <a:ln>
              <a:solidFill>
                <a:schemeClr val="accent3">
                  <a:alpha val="40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3D64C7F2-BB5D-48DC-9D4E-C23102C15F2E}"/>
                </a:ext>
              </a:extLst>
            </p:cNvPr>
            <p:cNvCxnSpPr>
              <a:cxnSpLocks/>
            </p:cNvCxnSpPr>
            <p:nvPr userDrawn="1"/>
          </p:nvCxnSpPr>
          <p:spPr>
            <a:xfrm>
              <a:off x="6593151" y="4393627"/>
              <a:ext cx="4296522" cy="0"/>
            </a:xfrm>
            <a:prstGeom prst="line">
              <a:avLst/>
            </a:prstGeom>
            <a:ln>
              <a:solidFill>
                <a:schemeClr val="accent3">
                  <a:alpha val="40000"/>
                </a:schemeClr>
              </a:solidFill>
            </a:ln>
          </p:spPr>
          <p:style>
            <a:lnRef idx="1">
              <a:schemeClr val="accent1"/>
            </a:lnRef>
            <a:fillRef idx="0">
              <a:schemeClr val="accent1"/>
            </a:fillRef>
            <a:effectRef idx="0">
              <a:schemeClr val="accent1"/>
            </a:effectRef>
            <a:fontRef idx="minor">
              <a:schemeClr val="tx1"/>
            </a:fontRef>
          </p:style>
        </p:cxnSp>
      </p:grpSp>
      <p:sp>
        <p:nvSpPr>
          <p:cNvPr id="7" name="Rectangle 6">
            <a:extLst>
              <a:ext uri="{FF2B5EF4-FFF2-40B4-BE49-F238E27FC236}">
                <a16:creationId xmlns:a16="http://schemas.microsoft.com/office/drawing/2014/main" id="{7A55D8F5-8A01-4257-9CE6-A1B977F30FF3}"/>
              </a:ext>
              <a:ext uri="{C183D7F6-B498-43B3-948B-1728B52AA6E4}">
                <adec:decorative xmlns:adec="http://schemas.microsoft.com/office/drawing/2017/decorative" val="1"/>
              </a:ext>
            </a:extLst>
          </p:cNvPr>
          <p:cNvSpPr/>
          <p:nvPr userDrawn="1"/>
        </p:nvSpPr>
        <p:spPr>
          <a:xfrm>
            <a:off x="6756287" y="5431011"/>
            <a:ext cx="680833" cy="501361"/>
          </a:xfrm>
          <a:prstGeom prst="rect">
            <a:avLst/>
          </a:prstGeom>
          <a:solidFill>
            <a:schemeClr val="accent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00F2C8F2-9655-45C9-AEF1-0F524E90442A}"/>
              </a:ext>
              <a:ext uri="{C183D7F6-B498-43B3-948B-1728B52AA6E4}">
                <adec:decorative xmlns:adec="http://schemas.microsoft.com/office/drawing/2017/decorative" val="1"/>
              </a:ext>
            </a:extLst>
          </p:cNvPr>
          <p:cNvSpPr/>
          <p:nvPr userDrawn="1"/>
        </p:nvSpPr>
        <p:spPr>
          <a:xfrm>
            <a:off x="7586167" y="4913817"/>
            <a:ext cx="680834" cy="1018553"/>
          </a:xfrm>
          <a:prstGeom prst="rect">
            <a:avLst/>
          </a:prstGeom>
          <a:solidFill>
            <a:schemeClr val="accent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4458165E-0BB4-4621-BC5C-EB2DDE22E4AC}"/>
              </a:ext>
              <a:ext uri="{C183D7F6-B498-43B3-948B-1728B52AA6E4}">
                <adec:decorative xmlns:adec="http://schemas.microsoft.com/office/drawing/2017/decorative" val="1"/>
              </a:ext>
            </a:extLst>
          </p:cNvPr>
          <p:cNvSpPr/>
          <p:nvPr userDrawn="1"/>
        </p:nvSpPr>
        <p:spPr>
          <a:xfrm>
            <a:off x="8416048" y="4396625"/>
            <a:ext cx="680835" cy="1534931"/>
          </a:xfrm>
          <a:prstGeom prst="rect">
            <a:avLst/>
          </a:prstGeom>
          <a:solidFill>
            <a:schemeClr val="accent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6F4798AF-A852-4991-B42B-A74C23574580}"/>
              </a:ext>
              <a:ext uri="{C183D7F6-B498-43B3-948B-1728B52AA6E4}">
                <adec:decorative xmlns:adec="http://schemas.microsoft.com/office/drawing/2017/decorative" val="1"/>
              </a:ext>
            </a:extLst>
          </p:cNvPr>
          <p:cNvSpPr/>
          <p:nvPr userDrawn="1"/>
        </p:nvSpPr>
        <p:spPr>
          <a:xfrm>
            <a:off x="9244388" y="3879433"/>
            <a:ext cx="680835" cy="2052123"/>
          </a:xfrm>
          <a:prstGeom prst="rect">
            <a:avLst/>
          </a:prstGeom>
          <a:solidFill>
            <a:schemeClr val="accent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CBCA52D7-A558-4733-BD5C-28751C99A1DB}"/>
              </a:ext>
              <a:ext uri="{C183D7F6-B498-43B3-948B-1728B52AA6E4}">
                <adec:decorative xmlns:adec="http://schemas.microsoft.com/office/drawing/2017/decorative" val="1"/>
              </a:ext>
            </a:extLst>
          </p:cNvPr>
          <p:cNvSpPr/>
          <p:nvPr userDrawn="1"/>
        </p:nvSpPr>
        <p:spPr>
          <a:xfrm>
            <a:off x="10075270" y="3362241"/>
            <a:ext cx="680836" cy="2569313"/>
          </a:xfrm>
          <a:prstGeom prst="rect">
            <a:avLst/>
          </a:prstGeom>
          <a:solidFill>
            <a:schemeClr val="accent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ooter Placeholder 15">
            <a:extLst>
              <a:ext uri="{FF2B5EF4-FFF2-40B4-BE49-F238E27FC236}">
                <a16:creationId xmlns:a16="http://schemas.microsoft.com/office/drawing/2014/main" id="{067B5EA1-9C03-415F-A792-0E81289DB3BC}"/>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3" name="Slide Number Placeholder 16">
            <a:extLst>
              <a:ext uri="{FF2B5EF4-FFF2-40B4-BE49-F238E27FC236}">
                <a16:creationId xmlns:a16="http://schemas.microsoft.com/office/drawing/2014/main" id="{258AB827-653F-449B-8FE9-EC1E4F1C15B3}"/>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4" name="Date Placeholder 14">
            <a:extLst>
              <a:ext uri="{FF2B5EF4-FFF2-40B4-BE49-F238E27FC236}">
                <a16:creationId xmlns:a16="http://schemas.microsoft.com/office/drawing/2014/main" id="{045230A5-30E4-4168-93C9-124C889B63F7}"/>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a:t>May 21, 20xx</a:t>
            </a:r>
            <a:endParaRPr lang="en-US" cap="all" dirty="0"/>
          </a:p>
        </p:txBody>
      </p:sp>
    </p:spTree>
    <p:extLst>
      <p:ext uri="{BB962C8B-B14F-4D97-AF65-F5344CB8AC3E}">
        <p14:creationId xmlns:p14="http://schemas.microsoft.com/office/powerpoint/2010/main" val="242251422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Year Action Plan">
    <p:spTree>
      <p:nvGrpSpPr>
        <p:cNvPr id="1" name=""/>
        <p:cNvGrpSpPr/>
        <p:nvPr/>
      </p:nvGrpSpPr>
      <p:grpSpPr>
        <a:xfrm>
          <a:off x="0" y="0"/>
          <a:ext cx="0" cy="0"/>
          <a:chOff x="0" y="0"/>
          <a:chExt cx="0" cy="0"/>
        </a:xfrm>
      </p:grpSpPr>
      <p:pic>
        <p:nvPicPr>
          <p:cNvPr id="120" name="Graphic 119">
            <a:extLst>
              <a:ext uri="{FF2B5EF4-FFF2-40B4-BE49-F238E27FC236}">
                <a16:creationId xmlns:a16="http://schemas.microsoft.com/office/drawing/2014/main" id="{0D59F18F-5BD3-4E80-A69E-6D92DA9BB54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grpSp>
        <p:nvGrpSpPr>
          <p:cNvPr id="100" name="Group 99">
            <a:extLst>
              <a:ext uri="{FF2B5EF4-FFF2-40B4-BE49-F238E27FC236}">
                <a16:creationId xmlns:a16="http://schemas.microsoft.com/office/drawing/2014/main" id="{79CFC79B-A403-4086-AB1A-E4F1F5AC31F2}"/>
              </a:ext>
              <a:ext uri="{C183D7F6-B498-43B3-948B-1728B52AA6E4}">
                <adec:decorative xmlns:adec="http://schemas.microsoft.com/office/drawing/2017/decorative" val="1"/>
              </a:ext>
            </a:extLst>
          </p:cNvPr>
          <p:cNvGrpSpPr/>
          <p:nvPr userDrawn="1"/>
        </p:nvGrpSpPr>
        <p:grpSpPr>
          <a:xfrm>
            <a:off x="2010137" y="2689356"/>
            <a:ext cx="8510121" cy="0"/>
            <a:chOff x="1504814" y="2488864"/>
            <a:chExt cx="8510121" cy="0"/>
          </a:xfrm>
        </p:grpSpPr>
        <p:cxnSp>
          <p:nvCxnSpPr>
            <p:cNvPr id="79" name="Straight Connector 78">
              <a:extLst>
                <a:ext uri="{FF2B5EF4-FFF2-40B4-BE49-F238E27FC236}">
                  <a16:creationId xmlns:a16="http://schemas.microsoft.com/office/drawing/2014/main" id="{3993C126-30E8-42C9-97ED-B7968CE61D87}"/>
                </a:ext>
              </a:extLst>
            </p:cNvPr>
            <p:cNvCxnSpPr>
              <a:cxnSpLocks/>
            </p:cNvCxnSpPr>
            <p:nvPr userDrawn="1"/>
          </p:nvCxnSpPr>
          <p:spPr>
            <a:xfrm>
              <a:off x="1504814"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710C08B4-5A67-4383-9733-CF6DCA952D8F}"/>
                </a:ext>
              </a:extLst>
            </p:cNvPr>
            <p:cNvCxnSpPr>
              <a:cxnSpLocks/>
            </p:cNvCxnSpPr>
            <p:nvPr userDrawn="1"/>
          </p:nvCxnSpPr>
          <p:spPr>
            <a:xfrm>
              <a:off x="2301137"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9736A6D3-72B8-4ADD-83D7-F905F1EB82FE}"/>
                </a:ext>
              </a:extLst>
            </p:cNvPr>
            <p:cNvCxnSpPr>
              <a:cxnSpLocks/>
            </p:cNvCxnSpPr>
            <p:nvPr userDrawn="1"/>
          </p:nvCxnSpPr>
          <p:spPr>
            <a:xfrm>
              <a:off x="3083776"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7C048AE4-D798-4F1B-874C-F9044ECC8603}"/>
                </a:ext>
              </a:extLst>
            </p:cNvPr>
            <p:cNvCxnSpPr>
              <a:cxnSpLocks/>
            </p:cNvCxnSpPr>
            <p:nvPr userDrawn="1"/>
          </p:nvCxnSpPr>
          <p:spPr>
            <a:xfrm>
              <a:off x="3880099"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224A7533-05E8-464C-81E3-83136E632AF6}"/>
                </a:ext>
              </a:extLst>
            </p:cNvPr>
            <p:cNvCxnSpPr>
              <a:cxnSpLocks/>
            </p:cNvCxnSpPr>
            <p:nvPr userDrawn="1"/>
          </p:nvCxnSpPr>
          <p:spPr>
            <a:xfrm>
              <a:off x="4655896"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714E820A-336F-43A8-AB0D-875A28FB90F6}"/>
                </a:ext>
              </a:extLst>
            </p:cNvPr>
            <p:cNvCxnSpPr>
              <a:cxnSpLocks/>
            </p:cNvCxnSpPr>
            <p:nvPr userDrawn="1"/>
          </p:nvCxnSpPr>
          <p:spPr>
            <a:xfrm>
              <a:off x="5452219"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6D557188-FB50-4CF1-85AD-28747D97DC45}"/>
                </a:ext>
              </a:extLst>
            </p:cNvPr>
            <p:cNvCxnSpPr>
              <a:cxnSpLocks/>
            </p:cNvCxnSpPr>
            <p:nvPr userDrawn="1"/>
          </p:nvCxnSpPr>
          <p:spPr>
            <a:xfrm>
              <a:off x="6234858"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1AF23435-A9FF-4958-AAD2-BC57F32090C1}"/>
                </a:ext>
              </a:extLst>
            </p:cNvPr>
            <p:cNvCxnSpPr>
              <a:cxnSpLocks/>
            </p:cNvCxnSpPr>
            <p:nvPr userDrawn="1"/>
          </p:nvCxnSpPr>
          <p:spPr>
            <a:xfrm>
              <a:off x="7031181"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3B538E04-AA2E-459F-8D6B-7272BF9117A5}"/>
                </a:ext>
              </a:extLst>
            </p:cNvPr>
            <p:cNvCxnSpPr>
              <a:cxnSpLocks/>
            </p:cNvCxnSpPr>
            <p:nvPr userDrawn="1"/>
          </p:nvCxnSpPr>
          <p:spPr>
            <a:xfrm>
              <a:off x="7813820"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379A5921-876C-47AA-BF02-FADD423D79B7}"/>
                </a:ext>
              </a:extLst>
            </p:cNvPr>
            <p:cNvCxnSpPr>
              <a:cxnSpLocks/>
            </p:cNvCxnSpPr>
            <p:nvPr userDrawn="1"/>
          </p:nvCxnSpPr>
          <p:spPr>
            <a:xfrm>
              <a:off x="8610143"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9B30A0A8-B885-4ACC-A172-7A4408F0C0BC}"/>
                </a:ext>
              </a:extLst>
            </p:cNvPr>
            <p:cNvCxnSpPr>
              <a:cxnSpLocks/>
            </p:cNvCxnSpPr>
            <p:nvPr userDrawn="1"/>
          </p:nvCxnSpPr>
          <p:spPr>
            <a:xfrm>
              <a:off x="9399625"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F3B7C7B2-16AE-4434-A8AD-0977BCB9459A}"/>
              </a:ext>
            </a:extLst>
          </p:cNvPr>
          <p:cNvSpPr>
            <a:spLocks noGrp="1"/>
          </p:cNvSpPr>
          <p:nvPr>
            <p:ph type="title" hasCustomPrompt="1"/>
          </p:nvPr>
        </p:nvSpPr>
        <p:spPr>
          <a:xfrm>
            <a:off x="681698" y="512299"/>
            <a:ext cx="10515600" cy="727388"/>
          </a:xfrm>
          <a:prstGeom prst="rect">
            <a:avLst/>
          </a:prstGeom>
        </p:spPr>
        <p:txBody>
          <a:bodyPr/>
          <a:lstStyle>
            <a:lvl1pPr>
              <a:defRPr sz="2800" cap="all" spc="400" baseline="0">
                <a:solidFill>
                  <a:schemeClr val="bg1"/>
                </a:solidFill>
              </a:defRPr>
            </a:lvl1pPr>
          </a:lstStyle>
          <a:p>
            <a:r>
              <a:rPr lang="en-US" dirty="0"/>
              <a:t>Click to add title</a:t>
            </a:r>
          </a:p>
        </p:txBody>
      </p:sp>
      <p:sp>
        <p:nvSpPr>
          <p:cNvPr id="121" name="Text Placeholder 14">
            <a:extLst>
              <a:ext uri="{FF2B5EF4-FFF2-40B4-BE49-F238E27FC236}">
                <a16:creationId xmlns:a16="http://schemas.microsoft.com/office/drawing/2014/main" id="{53B0593C-E961-4FCF-8FFD-E10C0FD17BBF}"/>
              </a:ext>
            </a:extLst>
          </p:cNvPr>
          <p:cNvSpPr>
            <a:spLocks noGrp="1"/>
          </p:cNvSpPr>
          <p:nvPr>
            <p:ph type="body" sz="quarter" idx="43" hasCustomPrompt="1"/>
          </p:nvPr>
        </p:nvSpPr>
        <p:spPr>
          <a:xfrm>
            <a:off x="1992423" y="1780403"/>
            <a:ext cx="1440088" cy="586248"/>
          </a:xfrm>
          <a:prstGeom prst="rect">
            <a:avLst/>
          </a:prstGeom>
        </p:spPr>
        <p:txBody>
          <a:bodyPr anchor="ctr"/>
          <a:lstStyle>
            <a:lvl1pPr marL="0" indent="0" algn="ctr">
              <a:lnSpc>
                <a:spcPct val="100000"/>
              </a:lnSpc>
              <a:spcBef>
                <a:spcPts val="0"/>
              </a:spcBef>
              <a:buNone/>
              <a:defRPr sz="1400" cap="none" spc="0" baseline="0">
                <a:solidFill>
                  <a:schemeClr val="bg1"/>
                </a:solidFill>
                <a:latin typeface="+mn-lt"/>
              </a:defRPr>
            </a:lvl1pPr>
          </a:lstStyle>
          <a:p>
            <a:pPr lvl="0"/>
            <a:r>
              <a:rPr lang="en-US" dirty="0"/>
              <a:t>Click to add text</a:t>
            </a:r>
          </a:p>
        </p:txBody>
      </p:sp>
      <p:sp>
        <p:nvSpPr>
          <p:cNvPr id="122" name="Text Placeholder 14">
            <a:extLst>
              <a:ext uri="{FF2B5EF4-FFF2-40B4-BE49-F238E27FC236}">
                <a16:creationId xmlns:a16="http://schemas.microsoft.com/office/drawing/2014/main" id="{82A98F85-0B8A-4F76-813C-C9E7A0AD8804}"/>
              </a:ext>
            </a:extLst>
          </p:cNvPr>
          <p:cNvSpPr>
            <a:spLocks noGrp="1"/>
          </p:cNvSpPr>
          <p:nvPr>
            <p:ph type="body" sz="quarter" idx="44" hasCustomPrompt="1"/>
          </p:nvPr>
        </p:nvSpPr>
        <p:spPr>
          <a:xfrm>
            <a:off x="4360668" y="1780403"/>
            <a:ext cx="1440088" cy="586248"/>
          </a:xfrm>
          <a:prstGeom prst="rect">
            <a:avLst/>
          </a:prstGeom>
        </p:spPr>
        <p:txBody>
          <a:bodyPr anchor="ctr"/>
          <a:lstStyle>
            <a:lvl1pPr marL="0" indent="0" algn="ctr">
              <a:lnSpc>
                <a:spcPct val="100000"/>
              </a:lnSpc>
              <a:spcBef>
                <a:spcPts val="0"/>
              </a:spcBef>
              <a:buNone/>
              <a:defRPr sz="1400" cap="none" spc="0" baseline="0">
                <a:solidFill>
                  <a:schemeClr val="bg1"/>
                </a:solidFill>
                <a:latin typeface="+mn-lt"/>
              </a:defRPr>
            </a:lvl1pPr>
          </a:lstStyle>
          <a:p>
            <a:pPr lvl="0"/>
            <a:r>
              <a:rPr lang="en-US" dirty="0"/>
              <a:t>Click to add text</a:t>
            </a:r>
          </a:p>
        </p:txBody>
      </p:sp>
      <p:sp>
        <p:nvSpPr>
          <p:cNvPr id="123" name="Text Placeholder 14">
            <a:extLst>
              <a:ext uri="{FF2B5EF4-FFF2-40B4-BE49-F238E27FC236}">
                <a16:creationId xmlns:a16="http://schemas.microsoft.com/office/drawing/2014/main" id="{0E645547-1191-4919-804B-D1DC905F3680}"/>
              </a:ext>
            </a:extLst>
          </p:cNvPr>
          <p:cNvSpPr>
            <a:spLocks noGrp="1"/>
          </p:cNvSpPr>
          <p:nvPr>
            <p:ph type="body" sz="quarter" idx="45" hasCustomPrompt="1"/>
          </p:nvPr>
        </p:nvSpPr>
        <p:spPr>
          <a:xfrm>
            <a:off x="8307743" y="1780403"/>
            <a:ext cx="1440088" cy="586248"/>
          </a:xfrm>
          <a:prstGeom prst="rect">
            <a:avLst/>
          </a:prstGeom>
        </p:spPr>
        <p:txBody>
          <a:bodyPr anchor="ctr"/>
          <a:lstStyle>
            <a:lvl1pPr marL="0" indent="0" algn="ctr">
              <a:lnSpc>
                <a:spcPct val="100000"/>
              </a:lnSpc>
              <a:spcBef>
                <a:spcPts val="0"/>
              </a:spcBef>
              <a:buNone/>
              <a:defRPr sz="1400" cap="none" spc="0" baseline="0">
                <a:solidFill>
                  <a:schemeClr val="bg1"/>
                </a:solidFill>
                <a:latin typeface="+mn-lt"/>
              </a:defRPr>
            </a:lvl1pPr>
          </a:lstStyle>
          <a:p>
            <a:pPr lvl="0"/>
            <a:r>
              <a:rPr lang="en-US" dirty="0"/>
              <a:t>Click to add text</a:t>
            </a:r>
          </a:p>
        </p:txBody>
      </p:sp>
      <p:sp>
        <p:nvSpPr>
          <p:cNvPr id="113" name="Text Placeholder 14">
            <a:extLst>
              <a:ext uri="{FF2B5EF4-FFF2-40B4-BE49-F238E27FC236}">
                <a16:creationId xmlns:a16="http://schemas.microsoft.com/office/drawing/2014/main" id="{70437561-3145-4AA5-B5BF-FC2748828C08}"/>
              </a:ext>
            </a:extLst>
          </p:cNvPr>
          <p:cNvSpPr>
            <a:spLocks noGrp="1"/>
          </p:cNvSpPr>
          <p:nvPr>
            <p:ph type="body" sz="quarter" idx="41" hasCustomPrompt="1"/>
          </p:nvPr>
        </p:nvSpPr>
        <p:spPr>
          <a:xfrm>
            <a:off x="505322" y="2436036"/>
            <a:ext cx="1194201" cy="501726"/>
          </a:xfrm>
          <a:prstGeom prst="rect">
            <a:avLst/>
          </a:prstGeom>
        </p:spPr>
        <p:txBody>
          <a:bodyPr anchor="ctr"/>
          <a:lstStyle>
            <a:lvl1pPr marL="0" indent="0" algn="ctr">
              <a:buNone/>
              <a:defRPr sz="1800" cap="none" spc="200" baseline="0">
                <a:solidFill>
                  <a:schemeClr val="accent6"/>
                </a:solidFill>
                <a:latin typeface="+mj-lt"/>
              </a:defRPr>
            </a:lvl1pPr>
          </a:lstStyle>
          <a:p>
            <a:pPr lvl="0"/>
            <a:r>
              <a:rPr lang="en-US" dirty="0"/>
              <a:t>Add year</a:t>
            </a:r>
          </a:p>
        </p:txBody>
      </p:sp>
      <p:sp>
        <p:nvSpPr>
          <p:cNvPr id="42" name="Text Placeholder 14">
            <a:extLst>
              <a:ext uri="{FF2B5EF4-FFF2-40B4-BE49-F238E27FC236}">
                <a16:creationId xmlns:a16="http://schemas.microsoft.com/office/drawing/2014/main" id="{25924F20-2A98-40F8-8A1C-BF4BCDC2E915}"/>
              </a:ext>
            </a:extLst>
          </p:cNvPr>
          <p:cNvSpPr>
            <a:spLocks noGrp="1"/>
          </p:cNvSpPr>
          <p:nvPr>
            <p:ph type="body" sz="quarter" idx="17" hasCustomPrompt="1"/>
          </p:nvPr>
        </p:nvSpPr>
        <p:spPr>
          <a:xfrm>
            <a:off x="167540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3" name="Text Placeholder 14">
            <a:extLst>
              <a:ext uri="{FF2B5EF4-FFF2-40B4-BE49-F238E27FC236}">
                <a16:creationId xmlns:a16="http://schemas.microsoft.com/office/drawing/2014/main" id="{DFA884F6-1E9E-4CB8-B4C3-3699E85DC2F4}"/>
              </a:ext>
            </a:extLst>
          </p:cNvPr>
          <p:cNvSpPr>
            <a:spLocks noGrp="1"/>
          </p:cNvSpPr>
          <p:nvPr>
            <p:ph type="body" sz="quarter" idx="18" hasCustomPrompt="1"/>
          </p:nvPr>
        </p:nvSpPr>
        <p:spPr>
          <a:xfrm>
            <a:off x="2464817"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4" name="Text Placeholder 14">
            <a:extLst>
              <a:ext uri="{FF2B5EF4-FFF2-40B4-BE49-F238E27FC236}">
                <a16:creationId xmlns:a16="http://schemas.microsoft.com/office/drawing/2014/main" id="{7C52539B-C569-4941-87E7-C3EFCFA1B401}"/>
              </a:ext>
            </a:extLst>
          </p:cNvPr>
          <p:cNvSpPr>
            <a:spLocks noGrp="1"/>
          </p:cNvSpPr>
          <p:nvPr>
            <p:ph type="body" sz="quarter" idx="19" hasCustomPrompt="1"/>
          </p:nvPr>
        </p:nvSpPr>
        <p:spPr>
          <a:xfrm>
            <a:off x="325423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5" name="Text Placeholder 14">
            <a:extLst>
              <a:ext uri="{FF2B5EF4-FFF2-40B4-BE49-F238E27FC236}">
                <a16:creationId xmlns:a16="http://schemas.microsoft.com/office/drawing/2014/main" id="{9B18D372-BEFC-4475-B0A5-A798E6CFD62B}"/>
              </a:ext>
            </a:extLst>
          </p:cNvPr>
          <p:cNvSpPr>
            <a:spLocks noGrp="1"/>
          </p:cNvSpPr>
          <p:nvPr>
            <p:ph type="body" sz="quarter" idx="20" hasCustomPrompt="1"/>
          </p:nvPr>
        </p:nvSpPr>
        <p:spPr>
          <a:xfrm>
            <a:off x="4043647"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6" name="Text Placeholder 14">
            <a:extLst>
              <a:ext uri="{FF2B5EF4-FFF2-40B4-BE49-F238E27FC236}">
                <a16:creationId xmlns:a16="http://schemas.microsoft.com/office/drawing/2014/main" id="{19FE16DC-63F2-4A3D-A743-C8480AE391F6}"/>
              </a:ext>
            </a:extLst>
          </p:cNvPr>
          <p:cNvSpPr>
            <a:spLocks noGrp="1"/>
          </p:cNvSpPr>
          <p:nvPr>
            <p:ph type="body" sz="quarter" idx="21" hasCustomPrompt="1"/>
          </p:nvPr>
        </p:nvSpPr>
        <p:spPr>
          <a:xfrm>
            <a:off x="483306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7" name="Text Placeholder 14">
            <a:extLst>
              <a:ext uri="{FF2B5EF4-FFF2-40B4-BE49-F238E27FC236}">
                <a16:creationId xmlns:a16="http://schemas.microsoft.com/office/drawing/2014/main" id="{23422F26-58EB-43A7-A33C-2ADBC2320CFB}"/>
              </a:ext>
            </a:extLst>
          </p:cNvPr>
          <p:cNvSpPr>
            <a:spLocks noGrp="1"/>
          </p:cNvSpPr>
          <p:nvPr>
            <p:ph type="body" sz="quarter" idx="22" hasCustomPrompt="1"/>
          </p:nvPr>
        </p:nvSpPr>
        <p:spPr>
          <a:xfrm>
            <a:off x="5622477"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8" name="Text Placeholder 14">
            <a:extLst>
              <a:ext uri="{FF2B5EF4-FFF2-40B4-BE49-F238E27FC236}">
                <a16:creationId xmlns:a16="http://schemas.microsoft.com/office/drawing/2014/main" id="{D9B50A50-093B-4DCA-929F-AF8AB169A473}"/>
              </a:ext>
            </a:extLst>
          </p:cNvPr>
          <p:cNvSpPr>
            <a:spLocks noGrp="1"/>
          </p:cNvSpPr>
          <p:nvPr>
            <p:ph type="body" sz="quarter" idx="23" hasCustomPrompt="1"/>
          </p:nvPr>
        </p:nvSpPr>
        <p:spPr>
          <a:xfrm>
            <a:off x="641189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9" name="Text Placeholder 14">
            <a:extLst>
              <a:ext uri="{FF2B5EF4-FFF2-40B4-BE49-F238E27FC236}">
                <a16:creationId xmlns:a16="http://schemas.microsoft.com/office/drawing/2014/main" id="{A60753DF-99A3-4BAF-AA47-4AD0BEAEAEDD}"/>
              </a:ext>
            </a:extLst>
          </p:cNvPr>
          <p:cNvSpPr>
            <a:spLocks noGrp="1"/>
          </p:cNvSpPr>
          <p:nvPr>
            <p:ph type="body" sz="quarter" idx="24" hasCustomPrompt="1"/>
          </p:nvPr>
        </p:nvSpPr>
        <p:spPr>
          <a:xfrm>
            <a:off x="7201307"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50" name="Text Placeholder 14">
            <a:extLst>
              <a:ext uri="{FF2B5EF4-FFF2-40B4-BE49-F238E27FC236}">
                <a16:creationId xmlns:a16="http://schemas.microsoft.com/office/drawing/2014/main" id="{470DC77E-070B-46BC-B95C-A323D9EEC9D5}"/>
              </a:ext>
            </a:extLst>
          </p:cNvPr>
          <p:cNvSpPr>
            <a:spLocks noGrp="1"/>
          </p:cNvSpPr>
          <p:nvPr>
            <p:ph type="body" sz="quarter" idx="25" hasCustomPrompt="1"/>
          </p:nvPr>
        </p:nvSpPr>
        <p:spPr>
          <a:xfrm>
            <a:off x="799072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51" name="Text Placeholder 14">
            <a:extLst>
              <a:ext uri="{FF2B5EF4-FFF2-40B4-BE49-F238E27FC236}">
                <a16:creationId xmlns:a16="http://schemas.microsoft.com/office/drawing/2014/main" id="{E7D1C36D-258C-4B31-95BB-6C0127AEEACB}"/>
              </a:ext>
            </a:extLst>
          </p:cNvPr>
          <p:cNvSpPr>
            <a:spLocks noGrp="1"/>
          </p:cNvSpPr>
          <p:nvPr>
            <p:ph type="body" sz="quarter" idx="26" hasCustomPrompt="1"/>
          </p:nvPr>
        </p:nvSpPr>
        <p:spPr>
          <a:xfrm>
            <a:off x="8780137"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52" name="Text Placeholder 14">
            <a:extLst>
              <a:ext uri="{FF2B5EF4-FFF2-40B4-BE49-F238E27FC236}">
                <a16:creationId xmlns:a16="http://schemas.microsoft.com/office/drawing/2014/main" id="{214A7064-793B-4F30-9A33-42069EF60489}"/>
              </a:ext>
            </a:extLst>
          </p:cNvPr>
          <p:cNvSpPr>
            <a:spLocks noGrp="1"/>
          </p:cNvSpPr>
          <p:nvPr>
            <p:ph type="body" sz="quarter" idx="27" hasCustomPrompt="1"/>
          </p:nvPr>
        </p:nvSpPr>
        <p:spPr>
          <a:xfrm>
            <a:off x="956955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53" name="Text Placeholder 14">
            <a:extLst>
              <a:ext uri="{FF2B5EF4-FFF2-40B4-BE49-F238E27FC236}">
                <a16:creationId xmlns:a16="http://schemas.microsoft.com/office/drawing/2014/main" id="{5868F5A5-3ED0-4C78-A557-F4B94B123D9B}"/>
              </a:ext>
            </a:extLst>
          </p:cNvPr>
          <p:cNvSpPr>
            <a:spLocks noGrp="1"/>
          </p:cNvSpPr>
          <p:nvPr>
            <p:ph type="body" sz="quarter" idx="28" hasCustomPrompt="1"/>
          </p:nvPr>
        </p:nvSpPr>
        <p:spPr>
          <a:xfrm>
            <a:off x="10358963"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124" name="Text Placeholder 14">
            <a:extLst>
              <a:ext uri="{FF2B5EF4-FFF2-40B4-BE49-F238E27FC236}">
                <a16:creationId xmlns:a16="http://schemas.microsoft.com/office/drawing/2014/main" id="{A727AB6E-B8DB-4DE5-BF92-3EDCA58B0CD4}"/>
              </a:ext>
            </a:extLst>
          </p:cNvPr>
          <p:cNvSpPr>
            <a:spLocks noGrp="1"/>
          </p:cNvSpPr>
          <p:nvPr>
            <p:ph type="body" sz="quarter" idx="46" hasCustomPrompt="1"/>
          </p:nvPr>
        </p:nvSpPr>
        <p:spPr>
          <a:xfrm>
            <a:off x="1992423" y="3563114"/>
            <a:ext cx="1440088" cy="586248"/>
          </a:xfrm>
          <a:prstGeom prst="rect">
            <a:avLst/>
          </a:prstGeom>
        </p:spPr>
        <p:txBody>
          <a:bodyPr anchor="ctr"/>
          <a:lstStyle>
            <a:lvl1pPr marL="0" indent="0" algn="ctr">
              <a:lnSpc>
                <a:spcPct val="100000"/>
              </a:lnSpc>
              <a:spcBef>
                <a:spcPts val="0"/>
              </a:spcBef>
              <a:buNone/>
              <a:defRPr sz="1400" cap="none" spc="0" baseline="0">
                <a:solidFill>
                  <a:schemeClr val="bg1"/>
                </a:solidFill>
                <a:latin typeface="+mn-lt"/>
              </a:defRPr>
            </a:lvl1pPr>
          </a:lstStyle>
          <a:p>
            <a:pPr lvl="0"/>
            <a:r>
              <a:rPr lang="en-US" dirty="0"/>
              <a:t>Click to add text</a:t>
            </a:r>
          </a:p>
        </p:txBody>
      </p:sp>
      <p:sp>
        <p:nvSpPr>
          <p:cNvPr id="125" name="Text Placeholder 14">
            <a:extLst>
              <a:ext uri="{FF2B5EF4-FFF2-40B4-BE49-F238E27FC236}">
                <a16:creationId xmlns:a16="http://schemas.microsoft.com/office/drawing/2014/main" id="{9E6A60C5-3054-4500-AE04-5766330FED67}"/>
              </a:ext>
            </a:extLst>
          </p:cNvPr>
          <p:cNvSpPr>
            <a:spLocks noGrp="1"/>
          </p:cNvSpPr>
          <p:nvPr>
            <p:ph type="body" sz="quarter" idx="47" hasCustomPrompt="1"/>
          </p:nvPr>
        </p:nvSpPr>
        <p:spPr>
          <a:xfrm>
            <a:off x="5939498" y="3563114"/>
            <a:ext cx="1440088" cy="586248"/>
          </a:xfrm>
          <a:prstGeom prst="rect">
            <a:avLst/>
          </a:prstGeom>
        </p:spPr>
        <p:txBody>
          <a:bodyPr anchor="ctr"/>
          <a:lstStyle>
            <a:lvl1pPr marL="0" indent="0" algn="ctr">
              <a:lnSpc>
                <a:spcPct val="100000"/>
              </a:lnSpc>
              <a:spcBef>
                <a:spcPts val="0"/>
              </a:spcBef>
              <a:buNone/>
              <a:defRPr sz="1400" b="1" cap="none" spc="0" baseline="0">
                <a:solidFill>
                  <a:schemeClr val="accent6"/>
                </a:solidFill>
                <a:latin typeface="+mn-lt"/>
              </a:defRPr>
            </a:lvl1pPr>
          </a:lstStyle>
          <a:p>
            <a:pPr lvl="0"/>
            <a:r>
              <a:rPr lang="en-US" dirty="0"/>
              <a:t>Click to add text</a:t>
            </a:r>
          </a:p>
        </p:txBody>
      </p:sp>
      <p:sp>
        <p:nvSpPr>
          <p:cNvPr id="126" name="Text Placeholder 14">
            <a:extLst>
              <a:ext uri="{FF2B5EF4-FFF2-40B4-BE49-F238E27FC236}">
                <a16:creationId xmlns:a16="http://schemas.microsoft.com/office/drawing/2014/main" id="{3984C0A5-C9AE-4249-8578-A0909B41B459}"/>
              </a:ext>
            </a:extLst>
          </p:cNvPr>
          <p:cNvSpPr>
            <a:spLocks noGrp="1"/>
          </p:cNvSpPr>
          <p:nvPr>
            <p:ph type="body" sz="quarter" idx="48" hasCustomPrompt="1"/>
          </p:nvPr>
        </p:nvSpPr>
        <p:spPr>
          <a:xfrm>
            <a:off x="9886573" y="3563114"/>
            <a:ext cx="1440088" cy="586248"/>
          </a:xfrm>
          <a:prstGeom prst="rect">
            <a:avLst/>
          </a:prstGeom>
        </p:spPr>
        <p:txBody>
          <a:bodyPr anchor="ctr"/>
          <a:lstStyle>
            <a:lvl1pPr marL="0" indent="0" algn="ctr">
              <a:lnSpc>
                <a:spcPct val="100000"/>
              </a:lnSpc>
              <a:spcBef>
                <a:spcPts val="0"/>
              </a:spcBef>
              <a:buNone/>
              <a:defRPr sz="1400" cap="none" spc="0" baseline="0">
                <a:solidFill>
                  <a:schemeClr val="bg1"/>
                </a:solidFill>
                <a:latin typeface="+mn-lt"/>
              </a:defRPr>
            </a:lvl1pPr>
          </a:lstStyle>
          <a:p>
            <a:pPr lvl="0"/>
            <a:r>
              <a:rPr lang="en-US" dirty="0"/>
              <a:t>Click to add text</a:t>
            </a:r>
          </a:p>
        </p:txBody>
      </p:sp>
      <p:sp>
        <p:nvSpPr>
          <p:cNvPr id="114" name="Text Placeholder 14">
            <a:extLst>
              <a:ext uri="{FF2B5EF4-FFF2-40B4-BE49-F238E27FC236}">
                <a16:creationId xmlns:a16="http://schemas.microsoft.com/office/drawing/2014/main" id="{4C9A8467-48EB-4C64-8A54-0526649B91A3}"/>
              </a:ext>
            </a:extLst>
          </p:cNvPr>
          <p:cNvSpPr>
            <a:spLocks noGrp="1"/>
          </p:cNvSpPr>
          <p:nvPr>
            <p:ph type="body" sz="quarter" idx="42" hasCustomPrompt="1"/>
          </p:nvPr>
        </p:nvSpPr>
        <p:spPr>
          <a:xfrm>
            <a:off x="505322" y="4134112"/>
            <a:ext cx="1194201" cy="501726"/>
          </a:xfrm>
          <a:prstGeom prst="rect">
            <a:avLst/>
          </a:prstGeom>
        </p:spPr>
        <p:txBody>
          <a:bodyPr anchor="ctr"/>
          <a:lstStyle>
            <a:lvl1pPr marL="0" indent="0" algn="ctr">
              <a:buNone/>
              <a:defRPr sz="1800" cap="none" spc="200" baseline="0">
                <a:solidFill>
                  <a:schemeClr val="accent6"/>
                </a:solidFill>
                <a:latin typeface="+mj-lt"/>
              </a:defRPr>
            </a:lvl1pPr>
          </a:lstStyle>
          <a:p>
            <a:pPr lvl="0"/>
            <a:r>
              <a:rPr lang="en-US" dirty="0"/>
              <a:t>Add year</a:t>
            </a:r>
          </a:p>
        </p:txBody>
      </p:sp>
      <p:sp>
        <p:nvSpPr>
          <p:cNvPr id="66" name="Text Placeholder 14">
            <a:extLst>
              <a:ext uri="{FF2B5EF4-FFF2-40B4-BE49-F238E27FC236}">
                <a16:creationId xmlns:a16="http://schemas.microsoft.com/office/drawing/2014/main" id="{11C267AB-B4C6-4059-B2A8-DCF715B29ECE}"/>
              </a:ext>
            </a:extLst>
          </p:cNvPr>
          <p:cNvSpPr>
            <a:spLocks noGrp="1"/>
          </p:cNvSpPr>
          <p:nvPr>
            <p:ph type="body" sz="quarter" idx="29" hasCustomPrompt="1"/>
          </p:nvPr>
        </p:nvSpPr>
        <p:spPr>
          <a:xfrm>
            <a:off x="167540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67" name="Text Placeholder 14">
            <a:extLst>
              <a:ext uri="{FF2B5EF4-FFF2-40B4-BE49-F238E27FC236}">
                <a16:creationId xmlns:a16="http://schemas.microsoft.com/office/drawing/2014/main" id="{3BF85ABF-DD16-49D4-9DD2-C35A92EAFE3A}"/>
              </a:ext>
            </a:extLst>
          </p:cNvPr>
          <p:cNvSpPr>
            <a:spLocks noGrp="1"/>
          </p:cNvSpPr>
          <p:nvPr>
            <p:ph type="body" sz="quarter" idx="30" hasCustomPrompt="1"/>
          </p:nvPr>
        </p:nvSpPr>
        <p:spPr>
          <a:xfrm>
            <a:off x="2464817"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68" name="Text Placeholder 14">
            <a:extLst>
              <a:ext uri="{FF2B5EF4-FFF2-40B4-BE49-F238E27FC236}">
                <a16:creationId xmlns:a16="http://schemas.microsoft.com/office/drawing/2014/main" id="{997C6187-BB2F-413C-AC7B-BBAA249AFD0A}"/>
              </a:ext>
            </a:extLst>
          </p:cNvPr>
          <p:cNvSpPr>
            <a:spLocks noGrp="1"/>
          </p:cNvSpPr>
          <p:nvPr>
            <p:ph type="body" sz="quarter" idx="31" hasCustomPrompt="1"/>
          </p:nvPr>
        </p:nvSpPr>
        <p:spPr>
          <a:xfrm>
            <a:off x="325423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69" name="Text Placeholder 14">
            <a:extLst>
              <a:ext uri="{FF2B5EF4-FFF2-40B4-BE49-F238E27FC236}">
                <a16:creationId xmlns:a16="http://schemas.microsoft.com/office/drawing/2014/main" id="{96C1DC7A-93B1-4894-AD2D-AC636AC3DABF}"/>
              </a:ext>
            </a:extLst>
          </p:cNvPr>
          <p:cNvSpPr>
            <a:spLocks noGrp="1"/>
          </p:cNvSpPr>
          <p:nvPr>
            <p:ph type="body" sz="quarter" idx="32" hasCustomPrompt="1"/>
          </p:nvPr>
        </p:nvSpPr>
        <p:spPr>
          <a:xfrm>
            <a:off x="4043647"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0" name="Text Placeholder 14">
            <a:extLst>
              <a:ext uri="{FF2B5EF4-FFF2-40B4-BE49-F238E27FC236}">
                <a16:creationId xmlns:a16="http://schemas.microsoft.com/office/drawing/2014/main" id="{872C35DC-A640-4C27-A87F-380E7440F3F2}"/>
              </a:ext>
            </a:extLst>
          </p:cNvPr>
          <p:cNvSpPr>
            <a:spLocks noGrp="1"/>
          </p:cNvSpPr>
          <p:nvPr>
            <p:ph type="body" sz="quarter" idx="33" hasCustomPrompt="1"/>
          </p:nvPr>
        </p:nvSpPr>
        <p:spPr>
          <a:xfrm>
            <a:off x="483306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1" name="Text Placeholder 14">
            <a:extLst>
              <a:ext uri="{FF2B5EF4-FFF2-40B4-BE49-F238E27FC236}">
                <a16:creationId xmlns:a16="http://schemas.microsoft.com/office/drawing/2014/main" id="{02969206-EA35-4C29-B0EB-3FF5636A8AB9}"/>
              </a:ext>
            </a:extLst>
          </p:cNvPr>
          <p:cNvSpPr>
            <a:spLocks noGrp="1"/>
          </p:cNvSpPr>
          <p:nvPr>
            <p:ph type="body" sz="quarter" idx="34" hasCustomPrompt="1"/>
          </p:nvPr>
        </p:nvSpPr>
        <p:spPr>
          <a:xfrm>
            <a:off x="5622477"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2" name="Text Placeholder 14">
            <a:extLst>
              <a:ext uri="{FF2B5EF4-FFF2-40B4-BE49-F238E27FC236}">
                <a16:creationId xmlns:a16="http://schemas.microsoft.com/office/drawing/2014/main" id="{79B642F3-327B-4AF1-85D8-5BE8BA286A17}"/>
              </a:ext>
            </a:extLst>
          </p:cNvPr>
          <p:cNvSpPr>
            <a:spLocks noGrp="1"/>
          </p:cNvSpPr>
          <p:nvPr>
            <p:ph type="body" sz="quarter" idx="35" hasCustomPrompt="1"/>
          </p:nvPr>
        </p:nvSpPr>
        <p:spPr>
          <a:xfrm>
            <a:off x="641189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3" name="Text Placeholder 14">
            <a:extLst>
              <a:ext uri="{FF2B5EF4-FFF2-40B4-BE49-F238E27FC236}">
                <a16:creationId xmlns:a16="http://schemas.microsoft.com/office/drawing/2014/main" id="{0D45BD78-6B19-4D6A-A164-2017ABC78369}"/>
              </a:ext>
            </a:extLst>
          </p:cNvPr>
          <p:cNvSpPr>
            <a:spLocks noGrp="1"/>
          </p:cNvSpPr>
          <p:nvPr>
            <p:ph type="body" sz="quarter" idx="36" hasCustomPrompt="1"/>
          </p:nvPr>
        </p:nvSpPr>
        <p:spPr>
          <a:xfrm>
            <a:off x="7201307"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4" name="Text Placeholder 14">
            <a:extLst>
              <a:ext uri="{FF2B5EF4-FFF2-40B4-BE49-F238E27FC236}">
                <a16:creationId xmlns:a16="http://schemas.microsoft.com/office/drawing/2014/main" id="{494676D6-C880-49A1-B83E-2D632934D666}"/>
              </a:ext>
            </a:extLst>
          </p:cNvPr>
          <p:cNvSpPr>
            <a:spLocks noGrp="1"/>
          </p:cNvSpPr>
          <p:nvPr>
            <p:ph type="body" sz="quarter" idx="37" hasCustomPrompt="1"/>
          </p:nvPr>
        </p:nvSpPr>
        <p:spPr>
          <a:xfrm>
            <a:off x="799072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5" name="Text Placeholder 14">
            <a:extLst>
              <a:ext uri="{FF2B5EF4-FFF2-40B4-BE49-F238E27FC236}">
                <a16:creationId xmlns:a16="http://schemas.microsoft.com/office/drawing/2014/main" id="{0C07048D-5DEB-4348-8A16-DB77BE49097C}"/>
              </a:ext>
            </a:extLst>
          </p:cNvPr>
          <p:cNvSpPr>
            <a:spLocks noGrp="1"/>
          </p:cNvSpPr>
          <p:nvPr>
            <p:ph type="body" sz="quarter" idx="38" hasCustomPrompt="1"/>
          </p:nvPr>
        </p:nvSpPr>
        <p:spPr>
          <a:xfrm>
            <a:off x="8780137"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6" name="Text Placeholder 14">
            <a:extLst>
              <a:ext uri="{FF2B5EF4-FFF2-40B4-BE49-F238E27FC236}">
                <a16:creationId xmlns:a16="http://schemas.microsoft.com/office/drawing/2014/main" id="{DCED3D6A-EF8C-4F42-B23B-30ED2C33EAB6}"/>
              </a:ext>
            </a:extLst>
          </p:cNvPr>
          <p:cNvSpPr>
            <a:spLocks noGrp="1"/>
          </p:cNvSpPr>
          <p:nvPr>
            <p:ph type="body" sz="quarter" idx="39" hasCustomPrompt="1"/>
          </p:nvPr>
        </p:nvSpPr>
        <p:spPr>
          <a:xfrm>
            <a:off x="956955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7" name="Text Placeholder 14">
            <a:extLst>
              <a:ext uri="{FF2B5EF4-FFF2-40B4-BE49-F238E27FC236}">
                <a16:creationId xmlns:a16="http://schemas.microsoft.com/office/drawing/2014/main" id="{E966B469-8508-4732-8A0A-58429BD0E7BE}"/>
              </a:ext>
            </a:extLst>
          </p:cNvPr>
          <p:cNvSpPr>
            <a:spLocks noGrp="1"/>
          </p:cNvSpPr>
          <p:nvPr>
            <p:ph type="body" sz="quarter" idx="40" hasCustomPrompt="1"/>
          </p:nvPr>
        </p:nvSpPr>
        <p:spPr>
          <a:xfrm>
            <a:off x="10358963"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grpSp>
        <p:nvGrpSpPr>
          <p:cNvPr id="101" name="Group 100">
            <a:extLst>
              <a:ext uri="{FF2B5EF4-FFF2-40B4-BE49-F238E27FC236}">
                <a16:creationId xmlns:a16="http://schemas.microsoft.com/office/drawing/2014/main" id="{97A40874-7B89-4A5D-9562-21D6994C3946}"/>
              </a:ext>
              <a:ext uri="{C183D7F6-B498-43B3-948B-1728B52AA6E4}">
                <adec:decorative xmlns:adec="http://schemas.microsoft.com/office/drawing/2017/decorative" val="1"/>
              </a:ext>
            </a:extLst>
          </p:cNvPr>
          <p:cNvGrpSpPr/>
          <p:nvPr userDrawn="1"/>
        </p:nvGrpSpPr>
        <p:grpSpPr>
          <a:xfrm>
            <a:off x="2010137" y="4391183"/>
            <a:ext cx="8510121" cy="0"/>
            <a:chOff x="1504814" y="2488864"/>
            <a:chExt cx="8510121" cy="0"/>
          </a:xfrm>
        </p:grpSpPr>
        <p:cxnSp>
          <p:nvCxnSpPr>
            <p:cNvPr id="102" name="Straight Connector 101">
              <a:extLst>
                <a:ext uri="{FF2B5EF4-FFF2-40B4-BE49-F238E27FC236}">
                  <a16:creationId xmlns:a16="http://schemas.microsoft.com/office/drawing/2014/main" id="{32860379-5BA3-4D4F-BAC0-C7783F7552D4}"/>
                </a:ext>
              </a:extLst>
            </p:cNvPr>
            <p:cNvCxnSpPr>
              <a:cxnSpLocks/>
            </p:cNvCxnSpPr>
            <p:nvPr userDrawn="1"/>
          </p:nvCxnSpPr>
          <p:spPr>
            <a:xfrm>
              <a:off x="1504814"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DF221EBE-F43A-48CE-8E3D-D0777E2424C4}"/>
                </a:ext>
              </a:extLst>
            </p:cNvPr>
            <p:cNvCxnSpPr>
              <a:cxnSpLocks/>
            </p:cNvCxnSpPr>
            <p:nvPr userDrawn="1"/>
          </p:nvCxnSpPr>
          <p:spPr>
            <a:xfrm>
              <a:off x="2301137"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C70DFAA8-4E1B-45F7-B640-2C00AAC65BA3}"/>
                </a:ext>
              </a:extLst>
            </p:cNvPr>
            <p:cNvCxnSpPr>
              <a:cxnSpLocks/>
            </p:cNvCxnSpPr>
            <p:nvPr userDrawn="1"/>
          </p:nvCxnSpPr>
          <p:spPr>
            <a:xfrm>
              <a:off x="3083776"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067A42DA-2625-4CA8-AEC6-2FBCF01A9278}"/>
                </a:ext>
              </a:extLst>
            </p:cNvPr>
            <p:cNvCxnSpPr>
              <a:cxnSpLocks/>
            </p:cNvCxnSpPr>
            <p:nvPr userDrawn="1"/>
          </p:nvCxnSpPr>
          <p:spPr>
            <a:xfrm>
              <a:off x="3880099"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89B3F7FF-9011-4E3D-9DA2-C144F9B7A5EB}"/>
                </a:ext>
              </a:extLst>
            </p:cNvPr>
            <p:cNvCxnSpPr>
              <a:cxnSpLocks/>
            </p:cNvCxnSpPr>
            <p:nvPr userDrawn="1"/>
          </p:nvCxnSpPr>
          <p:spPr>
            <a:xfrm>
              <a:off x="4655896"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30EEA406-B4BE-4A22-9879-A86700556BEA}"/>
                </a:ext>
              </a:extLst>
            </p:cNvPr>
            <p:cNvCxnSpPr>
              <a:cxnSpLocks/>
            </p:cNvCxnSpPr>
            <p:nvPr userDrawn="1"/>
          </p:nvCxnSpPr>
          <p:spPr>
            <a:xfrm>
              <a:off x="5452219"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F5F5190B-A9FA-4925-81A3-8AF19F70933F}"/>
                </a:ext>
              </a:extLst>
            </p:cNvPr>
            <p:cNvCxnSpPr>
              <a:cxnSpLocks/>
            </p:cNvCxnSpPr>
            <p:nvPr userDrawn="1"/>
          </p:nvCxnSpPr>
          <p:spPr>
            <a:xfrm>
              <a:off x="6234858"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93F58E8B-B6D9-46C2-95B1-755AD7B02890}"/>
                </a:ext>
              </a:extLst>
            </p:cNvPr>
            <p:cNvCxnSpPr>
              <a:cxnSpLocks/>
            </p:cNvCxnSpPr>
            <p:nvPr userDrawn="1"/>
          </p:nvCxnSpPr>
          <p:spPr>
            <a:xfrm>
              <a:off x="7031181"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46BED819-4195-456A-8507-0CC09BDCFEDE}"/>
                </a:ext>
              </a:extLst>
            </p:cNvPr>
            <p:cNvCxnSpPr>
              <a:cxnSpLocks/>
            </p:cNvCxnSpPr>
            <p:nvPr userDrawn="1"/>
          </p:nvCxnSpPr>
          <p:spPr>
            <a:xfrm>
              <a:off x="7813820"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23541D3E-8275-4522-81E7-C83B829D83C1}"/>
                </a:ext>
              </a:extLst>
            </p:cNvPr>
            <p:cNvCxnSpPr>
              <a:cxnSpLocks/>
            </p:cNvCxnSpPr>
            <p:nvPr userDrawn="1"/>
          </p:nvCxnSpPr>
          <p:spPr>
            <a:xfrm>
              <a:off x="8610143"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6CD34DF1-D500-4560-A303-92050A81120A}"/>
                </a:ext>
              </a:extLst>
            </p:cNvPr>
            <p:cNvCxnSpPr>
              <a:cxnSpLocks/>
            </p:cNvCxnSpPr>
            <p:nvPr userDrawn="1"/>
          </p:nvCxnSpPr>
          <p:spPr>
            <a:xfrm>
              <a:off x="9399625"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2" name="Footer Placeholder 15">
            <a:extLst>
              <a:ext uri="{FF2B5EF4-FFF2-40B4-BE49-F238E27FC236}">
                <a16:creationId xmlns:a16="http://schemas.microsoft.com/office/drawing/2014/main" id="{47D7FFC8-D319-4F8D-9F95-39BB21C0EEF6}"/>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3" name="Slide Number Placeholder 16">
            <a:extLst>
              <a:ext uri="{FF2B5EF4-FFF2-40B4-BE49-F238E27FC236}">
                <a16:creationId xmlns:a16="http://schemas.microsoft.com/office/drawing/2014/main" id="{8DDD48EC-9DE8-4C43-881A-2597A1DDE271}"/>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4" name="Date Placeholder 14">
            <a:extLst>
              <a:ext uri="{FF2B5EF4-FFF2-40B4-BE49-F238E27FC236}">
                <a16:creationId xmlns:a16="http://schemas.microsoft.com/office/drawing/2014/main" id="{650B4D37-2FE8-4F27-8951-CF9D947DBAC5}"/>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a:t>May 21, 20xx</a:t>
            </a:r>
            <a:endParaRPr lang="en-US" cap="all" dirty="0"/>
          </a:p>
        </p:txBody>
      </p:sp>
    </p:spTree>
    <p:extLst>
      <p:ext uri="{BB962C8B-B14F-4D97-AF65-F5344CB8AC3E}">
        <p14:creationId xmlns:p14="http://schemas.microsoft.com/office/powerpoint/2010/main" val="169154813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inancials">
    <p:spTree>
      <p:nvGrpSpPr>
        <p:cNvPr id="1" name=""/>
        <p:cNvGrpSpPr/>
        <p:nvPr/>
      </p:nvGrpSpPr>
      <p:grpSpPr>
        <a:xfrm>
          <a:off x="0" y="0"/>
          <a:ext cx="0" cy="0"/>
          <a:chOff x="0" y="0"/>
          <a:chExt cx="0" cy="0"/>
        </a:xfrm>
      </p:grpSpPr>
      <p:pic>
        <p:nvPicPr>
          <p:cNvPr id="18" name="Graphic 17">
            <a:extLst>
              <a:ext uri="{FF2B5EF4-FFF2-40B4-BE49-F238E27FC236}">
                <a16:creationId xmlns:a16="http://schemas.microsoft.com/office/drawing/2014/main" id="{0ADA1982-C216-4747-ACCC-39BC3F50B10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FFCD2AA7-E8A5-43C8-A284-AB4951189DBB}"/>
              </a:ext>
            </a:extLst>
          </p:cNvPr>
          <p:cNvSpPr>
            <a:spLocks noGrp="1"/>
          </p:cNvSpPr>
          <p:nvPr>
            <p:ph type="title" hasCustomPrompt="1"/>
          </p:nvPr>
        </p:nvSpPr>
        <p:spPr>
          <a:xfrm>
            <a:off x="692949" y="527542"/>
            <a:ext cx="6922876" cy="687834"/>
          </a:xfrm>
          <a:prstGeom prst="rect">
            <a:avLst/>
          </a:prstGeom>
        </p:spPr>
        <p:txBody>
          <a:bodyPr/>
          <a:lstStyle>
            <a:lvl1pPr>
              <a:defRPr sz="2800" cap="all" spc="400" baseline="0">
                <a:solidFill>
                  <a:schemeClr val="bg1"/>
                </a:solidFill>
              </a:defRPr>
            </a:lvl1pPr>
          </a:lstStyle>
          <a:p>
            <a:r>
              <a:rPr lang="en-US" dirty="0"/>
              <a:t>Click to add title</a:t>
            </a:r>
          </a:p>
        </p:txBody>
      </p:sp>
      <p:sp>
        <p:nvSpPr>
          <p:cNvPr id="4" name="Content Placeholder 3">
            <a:extLst>
              <a:ext uri="{FF2B5EF4-FFF2-40B4-BE49-F238E27FC236}">
                <a16:creationId xmlns:a16="http://schemas.microsoft.com/office/drawing/2014/main" id="{D1D681FF-F6BE-41D5-AE6C-B4110384B0F4}"/>
              </a:ext>
            </a:extLst>
          </p:cNvPr>
          <p:cNvSpPr>
            <a:spLocks noGrp="1"/>
          </p:cNvSpPr>
          <p:nvPr>
            <p:ph sz="quarter" idx="10"/>
          </p:nvPr>
        </p:nvSpPr>
        <p:spPr>
          <a:xfrm>
            <a:off x="693738" y="1128713"/>
            <a:ext cx="7654925" cy="5068887"/>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Footer Placeholder 15">
            <a:extLst>
              <a:ext uri="{FF2B5EF4-FFF2-40B4-BE49-F238E27FC236}">
                <a16:creationId xmlns:a16="http://schemas.microsoft.com/office/drawing/2014/main" id="{A60E8AF0-85D7-4035-8301-57B3B4977F94}"/>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dirty="0"/>
              <a:t>PRESENTATION TITLE</a:t>
            </a:r>
          </a:p>
        </p:txBody>
      </p:sp>
      <p:sp>
        <p:nvSpPr>
          <p:cNvPr id="13" name="Slide Number Placeholder 16">
            <a:extLst>
              <a:ext uri="{FF2B5EF4-FFF2-40B4-BE49-F238E27FC236}">
                <a16:creationId xmlns:a16="http://schemas.microsoft.com/office/drawing/2014/main" id="{481785BD-DC42-4BBE-8C62-BCE6F0EA47BD}"/>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1"/>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dirty="0"/>
          </a:p>
        </p:txBody>
      </p:sp>
      <p:sp>
        <p:nvSpPr>
          <p:cNvPr id="14" name="Date Placeholder 14">
            <a:extLst>
              <a:ext uri="{FF2B5EF4-FFF2-40B4-BE49-F238E27FC236}">
                <a16:creationId xmlns:a16="http://schemas.microsoft.com/office/drawing/2014/main" id="{E7886D57-8CCD-43A4-AA49-E96D2EE3EB83}"/>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a:t>May 21, 20xx</a:t>
            </a:r>
            <a:endParaRPr lang="en-US" cap="all" dirty="0"/>
          </a:p>
        </p:txBody>
      </p:sp>
    </p:spTree>
    <p:extLst>
      <p:ext uri="{BB962C8B-B14F-4D97-AF65-F5344CB8AC3E}">
        <p14:creationId xmlns:p14="http://schemas.microsoft.com/office/powerpoint/2010/main" val="103679103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Meet The Team 4-Up">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6F8B9974-85ED-46AA-8617-AC54C847B6B1}"/>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1"/>
            <a:ext cx="12205220" cy="6858001"/>
          </a:xfrm>
          <a:prstGeom prst="rect">
            <a:avLst/>
          </a:prstGeom>
        </p:spPr>
      </p:pic>
      <p:sp>
        <p:nvSpPr>
          <p:cNvPr id="2" name="Title 1">
            <a:extLst>
              <a:ext uri="{FF2B5EF4-FFF2-40B4-BE49-F238E27FC236}">
                <a16:creationId xmlns:a16="http://schemas.microsoft.com/office/drawing/2014/main" id="{EB6F28C4-DD1C-4E63-87E8-D76D85414CE0}"/>
              </a:ext>
            </a:extLst>
          </p:cNvPr>
          <p:cNvSpPr>
            <a:spLocks noGrp="1"/>
          </p:cNvSpPr>
          <p:nvPr>
            <p:ph type="title" hasCustomPrompt="1"/>
          </p:nvPr>
        </p:nvSpPr>
        <p:spPr>
          <a:xfrm>
            <a:off x="655858" y="2377440"/>
            <a:ext cx="1939480" cy="2115505"/>
          </a:xfrm>
          <a:prstGeom prst="rect">
            <a:avLst/>
          </a:prstGeom>
        </p:spPr>
        <p:txBody>
          <a:bodyPr anchor="ctr"/>
          <a:lstStyle>
            <a:lvl1pPr algn="ctr">
              <a:defRPr sz="2800" cap="all" spc="400" baseline="0">
                <a:solidFill>
                  <a:schemeClr val="bg1"/>
                </a:solidFill>
              </a:defRPr>
            </a:lvl1pPr>
          </a:lstStyle>
          <a:p>
            <a:r>
              <a:rPr lang="en-US" dirty="0"/>
              <a:t>Click to add title</a:t>
            </a:r>
          </a:p>
        </p:txBody>
      </p:sp>
      <p:sp>
        <p:nvSpPr>
          <p:cNvPr id="14" name="Picture Placeholder 9">
            <a:extLst>
              <a:ext uri="{FF2B5EF4-FFF2-40B4-BE49-F238E27FC236}">
                <a16:creationId xmlns:a16="http://schemas.microsoft.com/office/drawing/2014/main" id="{3987B23C-61B9-4A48-AD36-5E284812C449}"/>
              </a:ext>
            </a:extLst>
          </p:cNvPr>
          <p:cNvSpPr>
            <a:spLocks noGrp="1"/>
          </p:cNvSpPr>
          <p:nvPr>
            <p:ph type="pic" sz="quarter" idx="16" hasCustomPrompt="1"/>
          </p:nvPr>
        </p:nvSpPr>
        <p:spPr>
          <a:xfrm>
            <a:off x="3088220" y="2599422"/>
            <a:ext cx="1502806" cy="1502805"/>
          </a:xfrm>
          <a:prstGeom prst="ellipse">
            <a:avLst/>
          </a:prstGeom>
        </p:spPr>
        <p:txBody>
          <a:bodyPr/>
          <a:lstStyle>
            <a:lvl1pPr marL="0" indent="0" algn="ctr">
              <a:buNone/>
              <a:defRPr sz="2400">
                <a:solidFill>
                  <a:schemeClr val="bg1"/>
                </a:solidFill>
              </a:defRPr>
            </a:lvl1pPr>
          </a:lstStyle>
          <a:p>
            <a:r>
              <a:rPr lang="en-US" dirty="0"/>
              <a:t>Click to add photo</a:t>
            </a:r>
          </a:p>
        </p:txBody>
      </p:sp>
      <p:sp>
        <p:nvSpPr>
          <p:cNvPr id="10" name="Picture Placeholder 9">
            <a:extLst>
              <a:ext uri="{FF2B5EF4-FFF2-40B4-BE49-F238E27FC236}">
                <a16:creationId xmlns:a16="http://schemas.microsoft.com/office/drawing/2014/main" id="{CCBD4661-3D71-432B-9308-D2D085BDDDC2}"/>
              </a:ext>
            </a:extLst>
          </p:cNvPr>
          <p:cNvSpPr>
            <a:spLocks noGrp="1"/>
          </p:cNvSpPr>
          <p:nvPr>
            <p:ph type="pic" sz="quarter" idx="15" hasCustomPrompt="1"/>
          </p:nvPr>
        </p:nvSpPr>
        <p:spPr>
          <a:xfrm>
            <a:off x="5190425" y="2599420"/>
            <a:ext cx="1502806" cy="1502805"/>
          </a:xfrm>
          <a:prstGeom prst="ellipse">
            <a:avLst/>
          </a:prstGeom>
        </p:spPr>
        <p:txBody>
          <a:bodyPr/>
          <a:lstStyle>
            <a:lvl1pPr marL="0" indent="0" algn="ctr">
              <a:buNone/>
              <a:defRPr sz="2400">
                <a:solidFill>
                  <a:schemeClr val="bg1"/>
                </a:solidFill>
              </a:defRPr>
            </a:lvl1pPr>
          </a:lstStyle>
          <a:p>
            <a:r>
              <a:rPr lang="en-US" dirty="0"/>
              <a:t>Click to add photo</a:t>
            </a:r>
          </a:p>
        </p:txBody>
      </p:sp>
      <p:sp>
        <p:nvSpPr>
          <p:cNvPr id="17" name="Picture Placeholder 9">
            <a:extLst>
              <a:ext uri="{FF2B5EF4-FFF2-40B4-BE49-F238E27FC236}">
                <a16:creationId xmlns:a16="http://schemas.microsoft.com/office/drawing/2014/main" id="{F89712B5-4C74-4247-B444-43F116D582EB}"/>
              </a:ext>
            </a:extLst>
          </p:cNvPr>
          <p:cNvSpPr>
            <a:spLocks noGrp="1"/>
          </p:cNvSpPr>
          <p:nvPr>
            <p:ph type="pic" sz="quarter" idx="18" hasCustomPrompt="1"/>
          </p:nvPr>
        </p:nvSpPr>
        <p:spPr>
          <a:xfrm>
            <a:off x="7291629" y="2599420"/>
            <a:ext cx="1502806" cy="1502805"/>
          </a:xfrm>
          <a:prstGeom prst="ellipse">
            <a:avLst/>
          </a:prstGeom>
        </p:spPr>
        <p:txBody>
          <a:bodyPr/>
          <a:lstStyle>
            <a:lvl1pPr marL="0" indent="0" algn="ctr">
              <a:buNone/>
              <a:defRPr sz="2400">
                <a:solidFill>
                  <a:schemeClr val="bg1"/>
                </a:solidFill>
              </a:defRPr>
            </a:lvl1pPr>
          </a:lstStyle>
          <a:p>
            <a:r>
              <a:rPr lang="en-US" dirty="0"/>
              <a:t>Click to add photo</a:t>
            </a:r>
          </a:p>
        </p:txBody>
      </p:sp>
      <p:sp>
        <p:nvSpPr>
          <p:cNvPr id="16" name="Picture Placeholder 9">
            <a:extLst>
              <a:ext uri="{FF2B5EF4-FFF2-40B4-BE49-F238E27FC236}">
                <a16:creationId xmlns:a16="http://schemas.microsoft.com/office/drawing/2014/main" id="{33EE5A9D-21AC-4735-98D7-42551FA2C58E}"/>
              </a:ext>
            </a:extLst>
          </p:cNvPr>
          <p:cNvSpPr>
            <a:spLocks noGrp="1"/>
          </p:cNvSpPr>
          <p:nvPr>
            <p:ph type="pic" sz="quarter" idx="17" hasCustomPrompt="1"/>
          </p:nvPr>
        </p:nvSpPr>
        <p:spPr>
          <a:xfrm>
            <a:off x="9387443" y="2599420"/>
            <a:ext cx="1502806" cy="1502805"/>
          </a:xfrm>
          <a:prstGeom prst="ellipse">
            <a:avLst/>
          </a:prstGeom>
        </p:spPr>
        <p:txBody>
          <a:bodyPr/>
          <a:lstStyle>
            <a:lvl1pPr marL="0" indent="0" algn="ctr">
              <a:buNone/>
              <a:defRPr sz="2400">
                <a:solidFill>
                  <a:schemeClr val="bg1"/>
                </a:solidFill>
              </a:defRPr>
            </a:lvl1pPr>
          </a:lstStyle>
          <a:p>
            <a:r>
              <a:rPr lang="en-US" dirty="0"/>
              <a:t>Click to add photo</a:t>
            </a:r>
          </a:p>
        </p:txBody>
      </p:sp>
      <p:sp>
        <p:nvSpPr>
          <p:cNvPr id="18" name="Oval 17">
            <a:extLst>
              <a:ext uri="{FF2B5EF4-FFF2-40B4-BE49-F238E27FC236}">
                <a16:creationId xmlns:a16="http://schemas.microsoft.com/office/drawing/2014/main" id="{5EDBA775-4308-4BDB-B966-8167F3D04FF5}"/>
              </a:ext>
              <a:ext uri="{C183D7F6-B498-43B3-948B-1728B52AA6E4}">
                <adec:decorative xmlns:adec="http://schemas.microsoft.com/office/drawing/2017/decorative" val="1"/>
              </a:ext>
            </a:extLst>
          </p:cNvPr>
          <p:cNvSpPr/>
          <p:nvPr userDrawn="1"/>
        </p:nvSpPr>
        <p:spPr>
          <a:xfrm>
            <a:off x="2975041" y="2486242"/>
            <a:ext cx="1729165" cy="1729165"/>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8BDDB0B0-BDCD-459F-AF20-19E1A7217639}"/>
              </a:ext>
              <a:ext uri="{C183D7F6-B498-43B3-948B-1728B52AA6E4}">
                <adec:decorative xmlns:adec="http://schemas.microsoft.com/office/drawing/2017/decorative" val="1"/>
              </a:ext>
            </a:extLst>
          </p:cNvPr>
          <p:cNvSpPr/>
          <p:nvPr userDrawn="1"/>
        </p:nvSpPr>
        <p:spPr>
          <a:xfrm>
            <a:off x="5077246" y="2486240"/>
            <a:ext cx="1729165" cy="1729165"/>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a:extLst>
              <a:ext uri="{FF2B5EF4-FFF2-40B4-BE49-F238E27FC236}">
                <a16:creationId xmlns:a16="http://schemas.microsoft.com/office/drawing/2014/main" id="{69A8E9D1-9673-42D1-A573-05CDC9EF884A}"/>
              </a:ext>
              <a:ext uri="{C183D7F6-B498-43B3-948B-1728B52AA6E4}">
                <adec:decorative xmlns:adec="http://schemas.microsoft.com/office/drawing/2017/decorative" val="1"/>
              </a:ext>
            </a:extLst>
          </p:cNvPr>
          <p:cNvSpPr/>
          <p:nvPr userDrawn="1"/>
        </p:nvSpPr>
        <p:spPr>
          <a:xfrm>
            <a:off x="7178450" y="2486240"/>
            <a:ext cx="1729165" cy="1729165"/>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a:extLst>
              <a:ext uri="{FF2B5EF4-FFF2-40B4-BE49-F238E27FC236}">
                <a16:creationId xmlns:a16="http://schemas.microsoft.com/office/drawing/2014/main" id="{52F851C1-89A7-44A6-8617-10C435FCD396}"/>
              </a:ext>
              <a:ext uri="{C183D7F6-B498-43B3-948B-1728B52AA6E4}">
                <adec:decorative xmlns:adec="http://schemas.microsoft.com/office/drawing/2017/decorative" val="1"/>
              </a:ext>
            </a:extLst>
          </p:cNvPr>
          <p:cNvSpPr/>
          <p:nvPr userDrawn="1"/>
        </p:nvSpPr>
        <p:spPr>
          <a:xfrm>
            <a:off x="9274264" y="2486240"/>
            <a:ext cx="1729165" cy="1729165"/>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 Placeholder 14">
            <a:extLst>
              <a:ext uri="{FF2B5EF4-FFF2-40B4-BE49-F238E27FC236}">
                <a16:creationId xmlns:a16="http://schemas.microsoft.com/office/drawing/2014/main" id="{11C9BE46-D000-4DE5-8AD9-6BFAD927A014}"/>
              </a:ext>
            </a:extLst>
          </p:cNvPr>
          <p:cNvSpPr>
            <a:spLocks noGrp="1"/>
          </p:cNvSpPr>
          <p:nvPr>
            <p:ph type="body" sz="quarter" idx="19" hasCustomPrompt="1"/>
          </p:nvPr>
        </p:nvSpPr>
        <p:spPr>
          <a:xfrm>
            <a:off x="2796727" y="4435583"/>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26" name="Text Placeholder 14">
            <a:extLst>
              <a:ext uri="{FF2B5EF4-FFF2-40B4-BE49-F238E27FC236}">
                <a16:creationId xmlns:a16="http://schemas.microsoft.com/office/drawing/2014/main" id="{5773EC03-0830-4EAE-A7B0-38902833DC2F}"/>
              </a:ext>
            </a:extLst>
          </p:cNvPr>
          <p:cNvSpPr>
            <a:spLocks noGrp="1"/>
          </p:cNvSpPr>
          <p:nvPr>
            <p:ph type="body" sz="quarter" idx="20" hasCustomPrompt="1"/>
          </p:nvPr>
        </p:nvSpPr>
        <p:spPr>
          <a:xfrm>
            <a:off x="2896865" y="4661551"/>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27" name="Text Placeholder 14">
            <a:extLst>
              <a:ext uri="{FF2B5EF4-FFF2-40B4-BE49-F238E27FC236}">
                <a16:creationId xmlns:a16="http://schemas.microsoft.com/office/drawing/2014/main" id="{32E4889E-0745-4713-90D8-432A681AFCE4}"/>
              </a:ext>
            </a:extLst>
          </p:cNvPr>
          <p:cNvSpPr>
            <a:spLocks noGrp="1"/>
          </p:cNvSpPr>
          <p:nvPr>
            <p:ph type="body" sz="quarter" idx="21" hasCustomPrompt="1"/>
          </p:nvPr>
        </p:nvSpPr>
        <p:spPr>
          <a:xfrm>
            <a:off x="4898932" y="4435583"/>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28" name="Text Placeholder 14">
            <a:extLst>
              <a:ext uri="{FF2B5EF4-FFF2-40B4-BE49-F238E27FC236}">
                <a16:creationId xmlns:a16="http://schemas.microsoft.com/office/drawing/2014/main" id="{BFD869E7-29DA-4FEB-AB84-1C1FC3ABAE30}"/>
              </a:ext>
            </a:extLst>
          </p:cNvPr>
          <p:cNvSpPr>
            <a:spLocks noGrp="1"/>
          </p:cNvSpPr>
          <p:nvPr>
            <p:ph type="body" sz="quarter" idx="22" hasCustomPrompt="1"/>
          </p:nvPr>
        </p:nvSpPr>
        <p:spPr>
          <a:xfrm>
            <a:off x="4999070" y="4661551"/>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30" name="Text Placeholder 14">
            <a:extLst>
              <a:ext uri="{FF2B5EF4-FFF2-40B4-BE49-F238E27FC236}">
                <a16:creationId xmlns:a16="http://schemas.microsoft.com/office/drawing/2014/main" id="{9E68119B-CDCA-4341-8772-2C5BF80B4E40}"/>
              </a:ext>
            </a:extLst>
          </p:cNvPr>
          <p:cNvSpPr>
            <a:spLocks noGrp="1"/>
          </p:cNvSpPr>
          <p:nvPr>
            <p:ph type="body" sz="quarter" idx="23" hasCustomPrompt="1"/>
          </p:nvPr>
        </p:nvSpPr>
        <p:spPr>
          <a:xfrm>
            <a:off x="7000136" y="4435751"/>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31" name="Text Placeholder 14">
            <a:extLst>
              <a:ext uri="{FF2B5EF4-FFF2-40B4-BE49-F238E27FC236}">
                <a16:creationId xmlns:a16="http://schemas.microsoft.com/office/drawing/2014/main" id="{303A31BF-223A-44A5-84FD-7281FF2E4CD4}"/>
              </a:ext>
            </a:extLst>
          </p:cNvPr>
          <p:cNvSpPr>
            <a:spLocks noGrp="1"/>
          </p:cNvSpPr>
          <p:nvPr>
            <p:ph type="body" sz="quarter" idx="24" hasCustomPrompt="1"/>
          </p:nvPr>
        </p:nvSpPr>
        <p:spPr>
          <a:xfrm>
            <a:off x="7100274" y="4661551"/>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32" name="Text Placeholder 14">
            <a:extLst>
              <a:ext uri="{FF2B5EF4-FFF2-40B4-BE49-F238E27FC236}">
                <a16:creationId xmlns:a16="http://schemas.microsoft.com/office/drawing/2014/main" id="{666E1F4A-0D75-4B8E-A181-DBEB50FB1D60}"/>
              </a:ext>
            </a:extLst>
          </p:cNvPr>
          <p:cNvSpPr>
            <a:spLocks noGrp="1"/>
          </p:cNvSpPr>
          <p:nvPr>
            <p:ph type="body" sz="quarter" idx="25" hasCustomPrompt="1"/>
          </p:nvPr>
        </p:nvSpPr>
        <p:spPr>
          <a:xfrm>
            <a:off x="9095950" y="4435583"/>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33" name="Text Placeholder 14">
            <a:extLst>
              <a:ext uri="{FF2B5EF4-FFF2-40B4-BE49-F238E27FC236}">
                <a16:creationId xmlns:a16="http://schemas.microsoft.com/office/drawing/2014/main" id="{5EAE80D5-B799-4807-8F81-22C4218233DF}"/>
              </a:ext>
            </a:extLst>
          </p:cNvPr>
          <p:cNvSpPr>
            <a:spLocks noGrp="1"/>
          </p:cNvSpPr>
          <p:nvPr>
            <p:ph type="body" sz="quarter" idx="26" hasCustomPrompt="1"/>
          </p:nvPr>
        </p:nvSpPr>
        <p:spPr>
          <a:xfrm>
            <a:off x="9196088" y="4661551"/>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39" name="Footer Placeholder 15">
            <a:extLst>
              <a:ext uri="{FF2B5EF4-FFF2-40B4-BE49-F238E27FC236}">
                <a16:creationId xmlns:a16="http://schemas.microsoft.com/office/drawing/2014/main" id="{6F4437FE-F08F-4311-B53A-88E2B729B745}"/>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40" name="Slide Number Placeholder 16">
            <a:extLst>
              <a:ext uri="{FF2B5EF4-FFF2-40B4-BE49-F238E27FC236}">
                <a16:creationId xmlns:a16="http://schemas.microsoft.com/office/drawing/2014/main" id="{D0901035-50AC-4DE0-9A34-AAA61EC10E16}"/>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41" name="Date Placeholder 14">
            <a:extLst>
              <a:ext uri="{FF2B5EF4-FFF2-40B4-BE49-F238E27FC236}">
                <a16:creationId xmlns:a16="http://schemas.microsoft.com/office/drawing/2014/main" id="{5FDD3145-ADE2-4744-AF2E-9C8074C85841}"/>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a:t>May 21, 20xx</a:t>
            </a:r>
            <a:endParaRPr lang="en-US" cap="all" dirty="0"/>
          </a:p>
        </p:txBody>
      </p:sp>
    </p:spTree>
    <p:extLst>
      <p:ext uri="{BB962C8B-B14F-4D97-AF65-F5344CB8AC3E}">
        <p14:creationId xmlns:p14="http://schemas.microsoft.com/office/powerpoint/2010/main" val="419144506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Meet The Team 8-Up">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8A79A51B-CC7A-4B36-B457-AF323638813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1"/>
            <a:ext cx="12205220" cy="6858001"/>
          </a:xfrm>
          <a:prstGeom prst="rect">
            <a:avLst/>
          </a:prstGeom>
        </p:spPr>
      </p:pic>
      <p:sp>
        <p:nvSpPr>
          <p:cNvPr id="2" name="Title 1">
            <a:extLst>
              <a:ext uri="{FF2B5EF4-FFF2-40B4-BE49-F238E27FC236}">
                <a16:creationId xmlns:a16="http://schemas.microsoft.com/office/drawing/2014/main" id="{0E019BE9-6149-434A-B185-EE7434112622}"/>
              </a:ext>
            </a:extLst>
          </p:cNvPr>
          <p:cNvSpPr>
            <a:spLocks noGrp="1"/>
          </p:cNvSpPr>
          <p:nvPr>
            <p:ph type="title" hasCustomPrompt="1"/>
          </p:nvPr>
        </p:nvSpPr>
        <p:spPr>
          <a:xfrm>
            <a:off x="661216" y="2375820"/>
            <a:ext cx="1939480" cy="2112264"/>
          </a:xfrm>
          <a:prstGeom prst="rect">
            <a:avLst/>
          </a:prstGeom>
        </p:spPr>
        <p:txBody>
          <a:bodyPr anchor="ctr"/>
          <a:lstStyle>
            <a:lvl1pPr algn="ctr">
              <a:lnSpc>
                <a:spcPct val="90000"/>
              </a:lnSpc>
              <a:spcBef>
                <a:spcPts val="1000"/>
              </a:spcBef>
              <a:defRPr sz="2800" cap="all" spc="400" baseline="0">
                <a:solidFill>
                  <a:schemeClr val="bg1"/>
                </a:solidFill>
              </a:defRPr>
            </a:lvl1pPr>
          </a:lstStyle>
          <a:p>
            <a:r>
              <a:rPr lang="en-US" dirty="0"/>
              <a:t>Click to add title</a:t>
            </a:r>
          </a:p>
        </p:txBody>
      </p:sp>
      <p:sp>
        <p:nvSpPr>
          <p:cNvPr id="34" name="Picture Placeholder 9">
            <a:extLst>
              <a:ext uri="{FF2B5EF4-FFF2-40B4-BE49-F238E27FC236}">
                <a16:creationId xmlns:a16="http://schemas.microsoft.com/office/drawing/2014/main" id="{18B0121B-CD0E-495B-9B36-4E88EA4A9786}"/>
              </a:ext>
              <a:ext uri="{C183D7F6-B498-43B3-948B-1728B52AA6E4}">
                <adec:decorative xmlns:adec="http://schemas.microsoft.com/office/drawing/2017/decorative" val="0"/>
              </a:ext>
            </a:extLst>
          </p:cNvPr>
          <p:cNvSpPr>
            <a:spLocks noGrp="1"/>
          </p:cNvSpPr>
          <p:nvPr>
            <p:ph type="pic" sz="quarter" idx="16" hasCustomPrompt="1"/>
          </p:nvPr>
        </p:nvSpPr>
        <p:spPr>
          <a:xfrm>
            <a:off x="3136339" y="1326925"/>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81" name="Picture Placeholder 9">
            <a:extLst>
              <a:ext uri="{FF2B5EF4-FFF2-40B4-BE49-F238E27FC236}">
                <a16:creationId xmlns:a16="http://schemas.microsoft.com/office/drawing/2014/main" id="{4508E76D-2071-4546-8DF2-405B38E2E271}"/>
              </a:ext>
            </a:extLst>
          </p:cNvPr>
          <p:cNvSpPr>
            <a:spLocks noGrp="1"/>
          </p:cNvSpPr>
          <p:nvPr>
            <p:ph type="pic" sz="quarter" idx="39" hasCustomPrompt="1"/>
          </p:nvPr>
        </p:nvSpPr>
        <p:spPr>
          <a:xfrm>
            <a:off x="5209991" y="1326192"/>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85" name="Picture Placeholder 9">
            <a:extLst>
              <a:ext uri="{FF2B5EF4-FFF2-40B4-BE49-F238E27FC236}">
                <a16:creationId xmlns:a16="http://schemas.microsoft.com/office/drawing/2014/main" id="{D319C8D5-E3A6-45C8-8A64-1C1B70C90DD1}"/>
              </a:ext>
              <a:ext uri="{C183D7F6-B498-43B3-948B-1728B52AA6E4}">
                <adec:decorative xmlns:adec="http://schemas.microsoft.com/office/drawing/2017/decorative" val="0"/>
              </a:ext>
            </a:extLst>
          </p:cNvPr>
          <p:cNvSpPr>
            <a:spLocks noGrp="1"/>
          </p:cNvSpPr>
          <p:nvPr>
            <p:ph type="pic" sz="quarter" idx="40" hasCustomPrompt="1"/>
          </p:nvPr>
        </p:nvSpPr>
        <p:spPr>
          <a:xfrm>
            <a:off x="7305041" y="1335752"/>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87" name="Picture Placeholder 9">
            <a:extLst>
              <a:ext uri="{FF2B5EF4-FFF2-40B4-BE49-F238E27FC236}">
                <a16:creationId xmlns:a16="http://schemas.microsoft.com/office/drawing/2014/main" id="{01486F31-E79E-4E60-8749-B8036B3F096A}"/>
              </a:ext>
              <a:ext uri="{C183D7F6-B498-43B3-948B-1728B52AA6E4}">
                <adec:decorative xmlns:adec="http://schemas.microsoft.com/office/drawing/2017/decorative" val="0"/>
              </a:ext>
            </a:extLst>
          </p:cNvPr>
          <p:cNvSpPr>
            <a:spLocks noGrp="1"/>
          </p:cNvSpPr>
          <p:nvPr>
            <p:ph type="pic" sz="quarter" idx="41" hasCustomPrompt="1"/>
          </p:nvPr>
        </p:nvSpPr>
        <p:spPr>
          <a:xfrm>
            <a:off x="9384248" y="1326192"/>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37" name="Oval 36">
            <a:extLst>
              <a:ext uri="{FF2B5EF4-FFF2-40B4-BE49-F238E27FC236}">
                <a16:creationId xmlns:a16="http://schemas.microsoft.com/office/drawing/2014/main" id="{8139AA92-1781-41FF-9168-9F70B1CD9FB7}"/>
              </a:ext>
              <a:ext uri="{C183D7F6-B498-43B3-948B-1728B52AA6E4}">
                <adec:decorative xmlns:adec="http://schemas.microsoft.com/office/drawing/2017/decorative" val="1"/>
              </a:ext>
            </a:extLst>
          </p:cNvPr>
          <p:cNvSpPr/>
          <p:nvPr userDrawn="1"/>
        </p:nvSpPr>
        <p:spPr>
          <a:xfrm>
            <a:off x="3031536" y="1222122"/>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Text Placeholder 14">
            <a:extLst>
              <a:ext uri="{FF2B5EF4-FFF2-40B4-BE49-F238E27FC236}">
                <a16:creationId xmlns:a16="http://schemas.microsoft.com/office/drawing/2014/main" id="{5FE36F90-735E-43D7-854A-0347B805053D}"/>
              </a:ext>
            </a:extLst>
          </p:cNvPr>
          <p:cNvSpPr>
            <a:spLocks noGrp="1"/>
          </p:cNvSpPr>
          <p:nvPr>
            <p:ph type="body" sz="quarter" idx="19" hasCustomPrompt="1"/>
          </p:nvPr>
        </p:nvSpPr>
        <p:spPr>
          <a:xfrm>
            <a:off x="2796727" y="2972370"/>
            <a:ext cx="2085792" cy="274650"/>
          </a:xfrm>
          <a:prstGeom prst="rect">
            <a:avLst/>
          </a:prstGeom>
        </p:spPr>
        <p:txBody>
          <a:bodyPr/>
          <a:lstStyle>
            <a:lvl1pPr marL="0" indent="0" algn="ctr">
              <a:buNone/>
              <a:defRPr sz="1200" b="0" cap="all" spc="200" baseline="0">
                <a:solidFill>
                  <a:schemeClr val="accent6"/>
                </a:solidFill>
                <a:latin typeface="+mj-lt"/>
              </a:defRPr>
            </a:lvl1pPr>
          </a:lstStyle>
          <a:p>
            <a:pPr lvl="0"/>
            <a:r>
              <a:rPr lang="en-US" dirty="0"/>
              <a:t>Add Name</a:t>
            </a:r>
          </a:p>
        </p:txBody>
      </p:sp>
      <p:sp>
        <p:nvSpPr>
          <p:cNvPr id="42" name="Text Placeholder 14">
            <a:extLst>
              <a:ext uri="{FF2B5EF4-FFF2-40B4-BE49-F238E27FC236}">
                <a16:creationId xmlns:a16="http://schemas.microsoft.com/office/drawing/2014/main" id="{2D0125FE-7543-4B0C-8C50-D4F2949EE8A0}"/>
              </a:ext>
            </a:extLst>
          </p:cNvPr>
          <p:cNvSpPr>
            <a:spLocks noGrp="1"/>
          </p:cNvSpPr>
          <p:nvPr>
            <p:ph type="body" sz="quarter" idx="20" hasCustomPrompt="1"/>
          </p:nvPr>
        </p:nvSpPr>
        <p:spPr>
          <a:xfrm>
            <a:off x="2896865" y="3198338"/>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43" name="Text Placeholder 14">
            <a:extLst>
              <a:ext uri="{FF2B5EF4-FFF2-40B4-BE49-F238E27FC236}">
                <a16:creationId xmlns:a16="http://schemas.microsoft.com/office/drawing/2014/main" id="{839FFFF4-4A0D-40BD-B34D-CD03D03FBEC4}"/>
              </a:ext>
            </a:extLst>
          </p:cNvPr>
          <p:cNvSpPr>
            <a:spLocks noGrp="1"/>
          </p:cNvSpPr>
          <p:nvPr>
            <p:ph type="body" sz="quarter" idx="21" hasCustomPrompt="1"/>
          </p:nvPr>
        </p:nvSpPr>
        <p:spPr>
          <a:xfrm>
            <a:off x="4898932" y="2972370"/>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44" name="Text Placeholder 14">
            <a:extLst>
              <a:ext uri="{FF2B5EF4-FFF2-40B4-BE49-F238E27FC236}">
                <a16:creationId xmlns:a16="http://schemas.microsoft.com/office/drawing/2014/main" id="{2697A53A-8491-4753-901E-02236DC0D5C4}"/>
              </a:ext>
            </a:extLst>
          </p:cNvPr>
          <p:cNvSpPr>
            <a:spLocks noGrp="1"/>
          </p:cNvSpPr>
          <p:nvPr>
            <p:ph type="body" sz="quarter" idx="22" hasCustomPrompt="1"/>
          </p:nvPr>
        </p:nvSpPr>
        <p:spPr>
          <a:xfrm>
            <a:off x="4999070" y="3198338"/>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45" name="Text Placeholder 14">
            <a:extLst>
              <a:ext uri="{FF2B5EF4-FFF2-40B4-BE49-F238E27FC236}">
                <a16:creationId xmlns:a16="http://schemas.microsoft.com/office/drawing/2014/main" id="{A51D26D1-89AE-43E7-8F1B-E28B18019F84}"/>
              </a:ext>
            </a:extLst>
          </p:cNvPr>
          <p:cNvSpPr>
            <a:spLocks noGrp="1"/>
          </p:cNvSpPr>
          <p:nvPr>
            <p:ph type="body" sz="quarter" idx="23" hasCustomPrompt="1"/>
          </p:nvPr>
        </p:nvSpPr>
        <p:spPr>
          <a:xfrm>
            <a:off x="7000136" y="2972538"/>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46" name="Text Placeholder 14">
            <a:extLst>
              <a:ext uri="{FF2B5EF4-FFF2-40B4-BE49-F238E27FC236}">
                <a16:creationId xmlns:a16="http://schemas.microsoft.com/office/drawing/2014/main" id="{0191059F-A4F0-4F1C-8237-308B7AD3F97D}"/>
              </a:ext>
            </a:extLst>
          </p:cNvPr>
          <p:cNvSpPr>
            <a:spLocks noGrp="1"/>
          </p:cNvSpPr>
          <p:nvPr>
            <p:ph type="body" sz="quarter" idx="24" hasCustomPrompt="1"/>
          </p:nvPr>
        </p:nvSpPr>
        <p:spPr>
          <a:xfrm>
            <a:off x="7100274" y="3198338"/>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47" name="Text Placeholder 14">
            <a:extLst>
              <a:ext uri="{FF2B5EF4-FFF2-40B4-BE49-F238E27FC236}">
                <a16:creationId xmlns:a16="http://schemas.microsoft.com/office/drawing/2014/main" id="{CFCD3D62-2515-40AC-A8A1-F7786244B36F}"/>
              </a:ext>
            </a:extLst>
          </p:cNvPr>
          <p:cNvSpPr>
            <a:spLocks noGrp="1"/>
          </p:cNvSpPr>
          <p:nvPr>
            <p:ph type="body" sz="quarter" idx="25" hasCustomPrompt="1"/>
          </p:nvPr>
        </p:nvSpPr>
        <p:spPr>
          <a:xfrm>
            <a:off x="9095950" y="2972370"/>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48" name="Text Placeholder 14">
            <a:extLst>
              <a:ext uri="{FF2B5EF4-FFF2-40B4-BE49-F238E27FC236}">
                <a16:creationId xmlns:a16="http://schemas.microsoft.com/office/drawing/2014/main" id="{96332DF1-A140-4DDE-9D59-EEF6D503A8D7}"/>
              </a:ext>
            </a:extLst>
          </p:cNvPr>
          <p:cNvSpPr>
            <a:spLocks noGrp="1"/>
          </p:cNvSpPr>
          <p:nvPr>
            <p:ph type="body" sz="quarter" idx="26" hasCustomPrompt="1"/>
          </p:nvPr>
        </p:nvSpPr>
        <p:spPr>
          <a:xfrm>
            <a:off x="9196088" y="3198338"/>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97" name="Picture Placeholder 9">
            <a:extLst>
              <a:ext uri="{FF2B5EF4-FFF2-40B4-BE49-F238E27FC236}">
                <a16:creationId xmlns:a16="http://schemas.microsoft.com/office/drawing/2014/main" id="{74EEDA10-EB71-4CAE-80C3-9C8B46E6DF07}"/>
              </a:ext>
            </a:extLst>
          </p:cNvPr>
          <p:cNvSpPr>
            <a:spLocks noGrp="1"/>
          </p:cNvSpPr>
          <p:nvPr>
            <p:ph type="pic" sz="quarter" idx="42" hasCustomPrompt="1"/>
          </p:nvPr>
        </p:nvSpPr>
        <p:spPr>
          <a:xfrm>
            <a:off x="3136338" y="3967833"/>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99" name="Picture Placeholder 9">
            <a:extLst>
              <a:ext uri="{FF2B5EF4-FFF2-40B4-BE49-F238E27FC236}">
                <a16:creationId xmlns:a16="http://schemas.microsoft.com/office/drawing/2014/main" id="{B9B031BF-4314-4A3C-B53C-3958CC4E6228}"/>
              </a:ext>
            </a:extLst>
          </p:cNvPr>
          <p:cNvSpPr>
            <a:spLocks noGrp="1"/>
          </p:cNvSpPr>
          <p:nvPr>
            <p:ph type="pic" sz="quarter" idx="43" hasCustomPrompt="1"/>
          </p:nvPr>
        </p:nvSpPr>
        <p:spPr>
          <a:xfrm>
            <a:off x="5209990" y="3967100"/>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101" name="Picture Placeholder 9">
            <a:extLst>
              <a:ext uri="{FF2B5EF4-FFF2-40B4-BE49-F238E27FC236}">
                <a16:creationId xmlns:a16="http://schemas.microsoft.com/office/drawing/2014/main" id="{BC693B9A-3B30-4605-8EB8-2F155D0A4D7C}"/>
              </a:ext>
            </a:extLst>
          </p:cNvPr>
          <p:cNvSpPr>
            <a:spLocks noGrp="1"/>
          </p:cNvSpPr>
          <p:nvPr>
            <p:ph type="pic" sz="quarter" idx="44" hasCustomPrompt="1"/>
          </p:nvPr>
        </p:nvSpPr>
        <p:spPr>
          <a:xfrm>
            <a:off x="7305040" y="3976660"/>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103" name="Picture Placeholder 9">
            <a:extLst>
              <a:ext uri="{FF2B5EF4-FFF2-40B4-BE49-F238E27FC236}">
                <a16:creationId xmlns:a16="http://schemas.microsoft.com/office/drawing/2014/main" id="{B4CC215D-FD31-4423-900D-14FF4F457AFA}"/>
              </a:ext>
            </a:extLst>
          </p:cNvPr>
          <p:cNvSpPr>
            <a:spLocks noGrp="1"/>
          </p:cNvSpPr>
          <p:nvPr>
            <p:ph type="pic" sz="quarter" idx="45" hasCustomPrompt="1"/>
          </p:nvPr>
        </p:nvSpPr>
        <p:spPr>
          <a:xfrm>
            <a:off x="9384247" y="3967100"/>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73" name="Text Placeholder 14">
            <a:extLst>
              <a:ext uri="{FF2B5EF4-FFF2-40B4-BE49-F238E27FC236}">
                <a16:creationId xmlns:a16="http://schemas.microsoft.com/office/drawing/2014/main" id="{D4954E76-6CE5-4657-B73B-9875EBBEE003}"/>
              </a:ext>
            </a:extLst>
          </p:cNvPr>
          <p:cNvSpPr>
            <a:spLocks noGrp="1"/>
          </p:cNvSpPr>
          <p:nvPr>
            <p:ph type="body" sz="quarter" idx="31" hasCustomPrompt="1"/>
          </p:nvPr>
        </p:nvSpPr>
        <p:spPr>
          <a:xfrm>
            <a:off x="2796727" y="5587307"/>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74" name="Text Placeholder 14">
            <a:extLst>
              <a:ext uri="{FF2B5EF4-FFF2-40B4-BE49-F238E27FC236}">
                <a16:creationId xmlns:a16="http://schemas.microsoft.com/office/drawing/2014/main" id="{E361B92F-F111-450A-A880-C34503792307}"/>
              </a:ext>
            </a:extLst>
          </p:cNvPr>
          <p:cNvSpPr>
            <a:spLocks noGrp="1"/>
          </p:cNvSpPr>
          <p:nvPr>
            <p:ph type="body" sz="quarter" idx="32" hasCustomPrompt="1"/>
          </p:nvPr>
        </p:nvSpPr>
        <p:spPr>
          <a:xfrm>
            <a:off x="2896865" y="5813275"/>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75" name="Text Placeholder 14">
            <a:extLst>
              <a:ext uri="{FF2B5EF4-FFF2-40B4-BE49-F238E27FC236}">
                <a16:creationId xmlns:a16="http://schemas.microsoft.com/office/drawing/2014/main" id="{375C0FEC-10E7-43EA-953F-8CB9B43D05D4}"/>
              </a:ext>
            </a:extLst>
          </p:cNvPr>
          <p:cNvSpPr>
            <a:spLocks noGrp="1"/>
          </p:cNvSpPr>
          <p:nvPr>
            <p:ph type="body" sz="quarter" idx="33" hasCustomPrompt="1"/>
          </p:nvPr>
        </p:nvSpPr>
        <p:spPr>
          <a:xfrm>
            <a:off x="4898932" y="5587307"/>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76" name="Text Placeholder 14">
            <a:extLst>
              <a:ext uri="{FF2B5EF4-FFF2-40B4-BE49-F238E27FC236}">
                <a16:creationId xmlns:a16="http://schemas.microsoft.com/office/drawing/2014/main" id="{84B1D0A0-DE01-44D1-9B3D-C05DBE9FF754}"/>
              </a:ext>
            </a:extLst>
          </p:cNvPr>
          <p:cNvSpPr>
            <a:spLocks noGrp="1"/>
          </p:cNvSpPr>
          <p:nvPr>
            <p:ph type="body" sz="quarter" idx="34" hasCustomPrompt="1"/>
          </p:nvPr>
        </p:nvSpPr>
        <p:spPr>
          <a:xfrm>
            <a:off x="4999070" y="5813275"/>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77" name="Text Placeholder 14">
            <a:extLst>
              <a:ext uri="{FF2B5EF4-FFF2-40B4-BE49-F238E27FC236}">
                <a16:creationId xmlns:a16="http://schemas.microsoft.com/office/drawing/2014/main" id="{DB6914BB-9516-4473-A02F-1A325FA7EF4F}"/>
              </a:ext>
            </a:extLst>
          </p:cNvPr>
          <p:cNvSpPr>
            <a:spLocks noGrp="1"/>
          </p:cNvSpPr>
          <p:nvPr>
            <p:ph type="body" sz="quarter" idx="35" hasCustomPrompt="1"/>
          </p:nvPr>
        </p:nvSpPr>
        <p:spPr>
          <a:xfrm>
            <a:off x="7000136" y="5587475"/>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78" name="Text Placeholder 14">
            <a:extLst>
              <a:ext uri="{FF2B5EF4-FFF2-40B4-BE49-F238E27FC236}">
                <a16:creationId xmlns:a16="http://schemas.microsoft.com/office/drawing/2014/main" id="{FEE30418-F1D4-4D16-A984-FAA6CA0C74BF}"/>
              </a:ext>
            </a:extLst>
          </p:cNvPr>
          <p:cNvSpPr>
            <a:spLocks noGrp="1"/>
          </p:cNvSpPr>
          <p:nvPr>
            <p:ph type="body" sz="quarter" idx="36" hasCustomPrompt="1"/>
          </p:nvPr>
        </p:nvSpPr>
        <p:spPr>
          <a:xfrm>
            <a:off x="7100274" y="5813275"/>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79" name="Text Placeholder 14">
            <a:extLst>
              <a:ext uri="{FF2B5EF4-FFF2-40B4-BE49-F238E27FC236}">
                <a16:creationId xmlns:a16="http://schemas.microsoft.com/office/drawing/2014/main" id="{6D336D9D-1BA1-44AE-96D0-3ABDA2E02FB5}"/>
              </a:ext>
            </a:extLst>
          </p:cNvPr>
          <p:cNvSpPr>
            <a:spLocks noGrp="1"/>
          </p:cNvSpPr>
          <p:nvPr>
            <p:ph type="body" sz="quarter" idx="37" hasCustomPrompt="1"/>
          </p:nvPr>
        </p:nvSpPr>
        <p:spPr>
          <a:xfrm>
            <a:off x="9095950" y="5587307"/>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80" name="Text Placeholder 14">
            <a:extLst>
              <a:ext uri="{FF2B5EF4-FFF2-40B4-BE49-F238E27FC236}">
                <a16:creationId xmlns:a16="http://schemas.microsoft.com/office/drawing/2014/main" id="{6CFC9B87-2AEB-414D-90C4-B7F8F4AA9080}"/>
              </a:ext>
            </a:extLst>
          </p:cNvPr>
          <p:cNvSpPr>
            <a:spLocks noGrp="1"/>
          </p:cNvSpPr>
          <p:nvPr>
            <p:ph type="body" sz="quarter" idx="38" hasCustomPrompt="1"/>
          </p:nvPr>
        </p:nvSpPr>
        <p:spPr>
          <a:xfrm>
            <a:off x="9192018" y="5813275"/>
            <a:ext cx="1885515"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82" name="Oval 81">
            <a:extLst>
              <a:ext uri="{FF2B5EF4-FFF2-40B4-BE49-F238E27FC236}">
                <a16:creationId xmlns:a16="http://schemas.microsoft.com/office/drawing/2014/main" id="{9DC42105-8FBF-4317-8822-399B1F791ABF}"/>
              </a:ext>
              <a:ext uri="{C183D7F6-B498-43B3-948B-1728B52AA6E4}">
                <adec:decorative xmlns:adec="http://schemas.microsoft.com/office/drawing/2017/decorative" val="1"/>
              </a:ext>
            </a:extLst>
          </p:cNvPr>
          <p:cNvSpPr/>
          <p:nvPr userDrawn="1"/>
        </p:nvSpPr>
        <p:spPr>
          <a:xfrm>
            <a:off x="5105188" y="1221389"/>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Oval 85">
            <a:extLst>
              <a:ext uri="{FF2B5EF4-FFF2-40B4-BE49-F238E27FC236}">
                <a16:creationId xmlns:a16="http://schemas.microsoft.com/office/drawing/2014/main" id="{644C80F9-E615-4699-A719-131E62011769}"/>
              </a:ext>
              <a:ext uri="{C183D7F6-B498-43B3-948B-1728B52AA6E4}">
                <adec:decorative xmlns:adec="http://schemas.microsoft.com/office/drawing/2017/decorative" val="1"/>
              </a:ext>
            </a:extLst>
          </p:cNvPr>
          <p:cNvSpPr/>
          <p:nvPr userDrawn="1"/>
        </p:nvSpPr>
        <p:spPr>
          <a:xfrm>
            <a:off x="7200238" y="1230949"/>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8" name="Oval 87">
            <a:extLst>
              <a:ext uri="{FF2B5EF4-FFF2-40B4-BE49-F238E27FC236}">
                <a16:creationId xmlns:a16="http://schemas.microsoft.com/office/drawing/2014/main" id="{191882A0-07C5-40D6-9520-02882775B26A}"/>
              </a:ext>
              <a:ext uri="{C183D7F6-B498-43B3-948B-1728B52AA6E4}">
                <adec:decorative xmlns:adec="http://schemas.microsoft.com/office/drawing/2017/decorative" val="1"/>
              </a:ext>
            </a:extLst>
          </p:cNvPr>
          <p:cNvSpPr/>
          <p:nvPr userDrawn="1"/>
        </p:nvSpPr>
        <p:spPr>
          <a:xfrm>
            <a:off x="9279445" y="1221389"/>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8" name="Oval 97">
            <a:extLst>
              <a:ext uri="{FF2B5EF4-FFF2-40B4-BE49-F238E27FC236}">
                <a16:creationId xmlns:a16="http://schemas.microsoft.com/office/drawing/2014/main" id="{242E90BB-F1EA-466F-939C-623189DF3ADD}"/>
              </a:ext>
              <a:ext uri="{C183D7F6-B498-43B3-948B-1728B52AA6E4}">
                <adec:decorative xmlns:adec="http://schemas.microsoft.com/office/drawing/2017/decorative" val="1"/>
              </a:ext>
            </a:extLst>
          </p:cNvPr>
          <p:cNvSpPr/>
          <p:nvPr userDrawn="1"/>
        </p:nvSpPr>
        <p:spPr>
          <a:xfrm>
            <a:off x="3031535" y="3863030"/>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0" name="Oval 99">
            <a:extLst>
              <a:ext uri="{FF2B5EF4-FFF2-40B4-BE49-F238E27FC236}">
                <a16:creationId xmlns:a16="http://schemas.microsoft.com/office/drawing/2014/main" id="{CBBFD36F-B307-4513-ABAD-4A02FF737176}"/>
              </a:ext>
              <a:ext uri="{C183D7F6-B498-43B3-948B-1728B52AA6E4}">
                <adec:decorative xmlns:adec="http://schemas.microsoft.com/office/drawing/2017/decorative" val="1"/>
              </a:ext>
            </a:extLst>
          </p:cNvPr>
          <p:cNvSpPr/>
          <p:nvPr userDrawn="1"/>
        </p:nvSpPr>
        <p:spPr>
          <a:xfrm>
            <a:off x="5105187" y="3862297"/>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2" name="Oval 101">
            <a:extLst>
              <a:ext uri="{FF2B5EF4-FFF2-40B4-BE49-F238E27FC236}">
                <a16:creationId xmlns:a16="http://schemas.microsoft.com/office/drawing/2014/main" id="{2E69D0B1-6D57-4A70-9C3C-F3A072AAA324}"/>
              </a:ext>
              <a:ext uri="{C183D7F6-B498-43B3-948B-1728B52AA6E4}">
                <adec:decorative xmlns:adec="http://schemas.microsoft.com/office/drawing/2017/decorative" val="1"/>
              </a:ext>
            </a:extLst>
          </p:cNvPr>
          <p:cNvSpPr/>
          <p:nvPr userDrawn="1"/>
        </p:nvSpPr>
        <p:spPr>
          <a:xfrm>
            <a:off x="7200237" y="3871857"/>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4" name="Oval 103">
            <a:extLst>
              <a:ext uri="{FF2B5EF4-FFF2-40B4-BE49-F238E27FC236}">
                <a16:creationId xmlns:a16="http://schemas.microsoft.com/office/drawing/2014/main" id="{95C6593C-7D72-47FB-AACE-F8848EAFA3AB}"/>
              </a:ext>
              <a:ext uri="{C183D7F6-B498-43B3-948B-1728B52AA6E4}">
                <adec:decorative xmlns:adec="http://schemas.microsoft.com/office/drawing/2017/decorative" val="1"/>
              </a:ext>
            </a:extLst>
          </p:cNvPr>
          <p:cNvSpPr/>
          <p:nvPr userDrawn="1"/>
        </p:nvSpPr>
        <p:spPr>
          <a:xfrm>
            <a:off x="9279444" y="3862297"/>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5" name="Footer Placeholder 15">
            <a:extLst>
              <a:ext uri="{FF2B5EF4-FFF2-40B4-BE49-F238E27FC236}">
                <a16:creationId xmlns:a16="http://schemas.microsoft.com/office/drawing/2014/main" id="{75E80FB1-82CC-4144-A899-130449B1AC1C}"/>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06" name="Slide Number Placeholder 16">
            <a:extLst>
              <a:ext uri="{FF2B5EF4-FFF2-40B4-BE49-F238E27FC236}">
                <a16:creationId xmlns:a16="http://schemas.microsoft.com/office/drawing/2014/main" id="{10233900-5A86-4114-B6F5-3A0EA053C022}"/>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07" name="Date Placeholder 14">
            <a:extLst>
              <a:ext uri="{FF2B5EF4-FFF2-40B4-BE49-F238E27FC236}">
                <a16:creationId xmlns:a16="http://schemas.microsoft.com/office/drawing/2014/main" id="{FD1BC0B7-CAA7-4673-9A20-4EFEDC54FC46}"/>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a:t>May 21, 20xx</a:t>
            </a:r>
            <a:endParaRPr lang="en-US" cap="all" dirty="0"/>
          </a:p>
        </p:txBody>
      </p:sp>
    </p:spTree>
    <p:extLst>
      <p:ext uri="{BB962C8B-B14F-4D97-AF65-F5344CB8AC3E}">
        <p14:creationId xmlns:p14="http://schemas.microsoft.com/office/powerpoint/2010/main" val="180233339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unding">
    <p:spTree>
      <p:nvGrpSpPr>
        <p:cNvPr id="1" name=""/>
        <p:cNvGrpSpPr/>
        <p:nvPr/>
      </p:nvGrpSpPr>
      <p:grpSpPr>
        <a:xfrm>
          <a:off x="0" y="0"/>
          <a:ext cx="0" cy="0"/>
          <a:chOff x="0" y="0"/>
          <a:chExt cx="0" cy="0"/>
        </a:xfrm>
      </p:grpSpPr>
      <p:pic>
        <p:nvPicPr>
          <p:cNvPr id="50" name="Graphic 49">
            <a:extLst>
              <a:ext uri="{FF2B5EF4-FFF2-40B4-BE49-F238E27FC236}">
                <a16:creationId xmlns:a16="http://schemas.microsoft.com/office/drawing/2014/main" id="{17DE9787-F8D7-4BBC-B3C0-144EEF47302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CB7F666A-7AF7-4FC6-99DD-E06ED83C2E88}"/>
              </a:ext>
            </a:extLst>
          </p:cNvPr>
          <p:cNvSpPr>
            <a:spLocks noGrp="1"/>
          </p:cNvSpPr>
          <p:nvPr>
            <p:ph type="title" hasCustomPrompt="1"/>
          </p:nvPr>
        </p:nvSpPr>
        <p:spPr>
          <a:xfrm>
            <a:off x="3131507" y="412356"/>
            <a:ext cx="5561556" cy="567670"/>
          </a:xfrm>
          <a:prstGeom prst="rect">
            <a:avLst/>
          </a:prstGeom>
        </p:spPr>
        <p:txBody>
          <a:bodyPr/>
          <a:lstStyle>
            <a:lvl1pPr algn="ctr">
              <a:defRPr sz="2800" cap="all" spc="400" baseline="0">
                <a:solidFill>
                  <a:schemeClr val="bg1"/>
                </a:solidFill>
              </a:defRPr>
            </a:lvl1pPr>
          </a:lstStyle>
          <a:p>
            <a:r>
              <a:rPr lang="en-US" dirty="0"/>
              <a:t>Click to add title</a:t>
            </a:r>
          </a:p>
        </p:txBody>
      </p:sp>
      <p:sp>
        <p:nvSpPr>
          <p:cNvPr id="45" name="Text Placeholder 10">
            <a:extLst>
              <a:ext uri="{FF2B5EF4-FFF2-40B4-BE49-F238E27FC236}">
                <a16:creationId xmlns:a16="http://schemas.microsoft.com/office/drawing/2014/main" id="{F2A51B67-A536-47ED-9C35-D2A4CF043420}"/>
              </a:ext>
            </a:extLst>
          </p:cNvPr>
          <p:cNvSpPr>
            <a:spLocks noGrp="1"/>
          </p:cNvSpPr>
          <p:nvPr>
            <p:ph type="body" sz="quarter" idx="21" hasCustomPrompt="1"/>
          </p:nvPr>
        </p:nvSpPr>
        <p:spPr>
          <a:xfrm>
            <a:off x="930273" y="2216292"/>
            <a:ext cx="1611892" cy="1151632"/>
          </a:xfrm>
          <a:prstGeom prst="rect">
            <a:avLst/>
          </a:prstGeom>
        </p:spPr>
        <p:txBody>
          <a:bodyPr anchor="ctr"/>
          <a:lstStyle>
            <a:lvl1pPr marL="0" indent="0" algn="ctr">
              <a:lnSpc>
                <a:spcPct val="100000"/>
              </a:lnSpc>
              <a:spcBef>
                <a:spcPts val="0"/>
              </a:spcBef>
              <a:spcAft>
                <a:spcPts val="0"/>
              </a:spcAft>
              <a:buNone/>
              <a:defRPr sz="4000" cap="all" spc="400" baseline="0">
                <a:solidFill>
                  <a:schemeClr val="accent5"/>
                </a:solidFill>
                <a:latin typeface="+mj-lt"/>
              </a:defRPr>
            </a:lvl1pPr>
          </a:lstStyle>
          <a:p>
            <a:pPr lvl="0"/>
            <a:r>
              <a:rPr lang="en-US" dirty="0"/>
              <a:t>Add title</a:t>
            </a:r>
          </a:p>
        </p:txBody>
      </p:sp>
      <p:sp>
        <p:nvSpPr>
          <p:cNvPr id="49" name="Text Placeholder 10">
            <a:extLst>
              <a:ext uri="{FF2B5EF4-FFF2-40B4-BE49-F238E27FC236}">
                <a16:creationId xmlns:a16="http://schemas.microsoft.com/office/drawing/2014/main" id="{22B9C39F-D011-4AC3-A4D5-F61A1CB3650B}"/>
              </a:ext>
            </a:extLst>
          </p:cNvPr>
          <p:cNvSpPr>
            <a:spLocks noGrp="1"/>
          </p:cNvSpPr>
          <p:nvPr>
            <p:ph type="body" sz="quarter" idx="22" hasCustomPrompt="1"/>
          </p:nvPr>
        </p:nvSpPr>
        <p:spPr>
          <a:xfrm>
            <a:off x="3613801" y="2216293"/>
            <a:ext cx="1611892" cy="1151632"/>
          </a:xfrm>
          <a:prstGeom prst="rect">
            <a:avLst/>
          </a:prstGeom>
        </p:spPr>
        <p:txBody>
          <a:bodyPr anchor="ctr"/>
          <a:lstStyle>
            <a:lvl1pPr marL="0" indent="0" algn="ctr">
              <a:lnSpc>
                <a:spcPct val="100000"/>
              </a:lnSpc>
              <a:spcBef>
                <a:spcPts val="0"/>
              </a:spcBef>
              <a:buNone/>
              <a:defRPr sz="4000" cap="all" spc="400" baseline="0">
                <a:solidFill>
                  <a:schemeClr val="accent6">
                    <a:lumMod val="75000"/>
                  </a:schemeClr>
                </a:solidFill>
                <a:latin typeface="+mj-lt"/>
              </a:defRPr>
            </a:lvl1pPr>
          </a:lstStyle>
          <a:p>
            <a:pPr lvl="0"/>
            <a:r>
              <a:rPr lang="en-US" dirty="0"/>
              <a:t>Add title</a:t>
            </a:r>
          </a:p>
        </p:txBody>
      </p:sp>
      <p:sp>
        <p:nvSpPr>
          <p:cNvPr id="47" name="Text Placeholder 10">
            <a:extLst>
              <a:ext uri="{FF2B5EF4-FFF2-40B4-BE49-F238E27FC236}">
                <a16:creationId xmlns:a16="http://schemas.microsoft.com/office/drawing/2014/main" id="{4ACDF114-02BD-4A37-9BE7-AA8094B7CD20}"/>
              </a:ext>
            </a:extLst>
          </p:cNvPr>
          <p:cNvSpPr>
            <a:spLocks noGrp="1"/>
          </p:cNvSpPr>
          <p:nvPr>
            <p:ph type="body" sz="quarter" idx="23" hasCustomPrompt="1"/>
          </p:nvPr>
        </p:nvSpPr>
        <p:spPr>
          <a:xfrm>
            <a:off x="6297329" y="2216293"/>
            <a:ext cx="1611892" cy="1151632"/>
          </a:xfrm>
          <a:prstGeom prst="rect">
            <a:avLst/>
          </a:prstGeom>
        </p:spPr>
        <p:txBody>
          <a:bodyPr anchor="ctr"/>
          <a:lstStyle>
            <a:lvl1pPr marL="0" indent="0" algn="ctr">
              <a:lnSpc>
                <a:spcPct val="100000"/>
              </a:lnSpc>
              <a:spcBef>
                <a:spcPts val="0"/>
              </a:spcBef>
              <a:buNone/>
              <a:defRPr sz="4000" cap="all" spc="400" baseline="0">
                <a:solidFill>
                  <a:schemeClr val="accent1">
                    <a:lumMod val="50000"/>
                    <a:lumOff val="50000"/>
                  </a:schemeClr>
                </a:solidFill>
                <a:latin typeface="+mj-lt"/>
              </a:defRPr>
            </a:lvl1pPr>
          </a:lstStyle>
          <a:p>
            <a:pPr lvl="0"/>
            <a:r>
              <a:rPr lang="en-US" dirty="0"/>
              <a:t>Add title</a:t>
            </a:r>
          </a:p>
        </p:txBody>
      </p:sp>
      <p:sp>
        <p:nvSpPr>
          <p:cNvPr id="48" name="Text Placeholder 10">
            <a:extLst>
              <a:ext uri="{FF2B5EF4-FFF2-40B4-BE49-F238E27FC236}">
                <a16:creationId xmlns:a16="http://schemas.microsoft.com/office/drawing/2014/main" id="{E3852728-C736-414F-BEC0-31AB3A704D1D}"/>
              </a:ext>
            </a:extLst>
          </p:cNvPr>
          <p:cNvSpPr>
            <a:spLocks noGrp="1"/>
          </p:cNvSpPr>
          <p:nvPr>
            <p:ph type="body" sz="quarter" idx="24" hasCustomPrompt="1"/>
          </p:nvPr>
        </p:nvSpPr>
        <p:spPr>
          <a:xfrm>
            <a:off x="8980856" y="2216293"/>
            <a:ext cx="1611892" cy="1151632"/>
          </a:xfrm>
          <a:prstGeom prst="rect">
            <a:avLst/>
          </a:prstGeom>
        </p:spPr>
        <p:txBody>
          <a:bodyPr anchor="ctr"/>
          <a:lstStyle>
            <a:lvl1pPr marL="0" indent="0" algn="ctr">
              <a:lnSpc>
                <a:spcPct val="100000"/>
              </a:lnSpc>
              <a:spcBef>
                <a:spcPts val="0"/>
              </a:spcBef>
              <a:buNone/>
              <a:defRPr sz="4000" cap="all" spc="400" baseline="0">
                <a:solidFill>
                  <a:schemeClr val="accent3"/>
                </a:solidFill>
                <a:latin typeface="+mj-lt"/>
              </a:defRPr>
            </a:lvl1pPr>
          </a:lstStyle>
          <a:p>
            <a:pPr lvl="0"/>
            <a:r>
              <a:rPr lang="en-US" dirty="0"/>
              <a:t>Add title</a:t>
            </a:r>
          </a:p>
        </p:txBody>
      </p:sp>
      <p:sp>
        <p:nvSpPr>
          <p:cNvPr id="37" name="Text Placeholder 14">
            <a:extLst>
              <a:ext uri="{FF2B5EF4-FFF2-40B4-BE49-F238E27FC236}">
                <a16:creationId xmlns:a16="http://schemas.microsoft.com/office/drawing/2014/main" id="{6B731840-A0DA-423D-9AD1-D542C17BA99A}"/>
              </a:ext>
            </a:extLst>
          </p:cNvPr>
          <p:cNvSpPr>
            <a:spLocks noGrp="1"/>
          </p:cNvSpPr>
          <p:nvPr>
            <p:ph type="body" sz="quarter" idx="12" hasCustomPrompt="1"/>
          </p:nvPr>
        </p:nvSpPr>
        <p:spPr>
          <a:xfrm>
            <a:off x="545026" y="3927568"/>
            <a:ext cx="2382386" cy="613702"/>
          </a:xfrm>
          <a:prstGeom prst="rect">
            <a:avLst/>
          </a:prstGeom>
        </p:spPr>
        <p:txBody>
          <a:bodyPr anchor="b"/>
          <a:lstStyle>
            <a:lvl1pPr marL="0" indent="0" algn="ctr">
              <a:lnSpc>
                <a:spcPct val="100000"/>
              </a:lnSpc>
              <a:spcBef>
                <a:spcPts val="0"/>
              </a:spcBef>
              <a:spcAft>
                <a:spcPts val="0"/>
              </a:spcAft>
              <a:buNone/>
              <a:defRPr sz="1600" cap="none" spc="200" baseline="0">
                <a:solidFill>
                  <a:schemeClr val="accent5"/>
                </a:solidFill>
                <a:latin typeface="+mj-lt"/>
              </a:defRPr>
            </a:lvl1pPr>
          </a:lstStyle>
          <a:p>
            <a:pPr lvl="0"/>
            <a:r>
              <a:rPr lang="en-US" dirty="0"/>
              <a:t>Click to add title</a:t>
            </a:r>
          </a:p>
        </p:txBody>
      </p:sp>
      <p:sp>
        <p:nvSpPr>
          <p:cNvPr id="38" name="Text Placeholder 14">
            <a:extLst>
              <a:ext uri="{FF2B5EF4-FFF2-40B4-BE49-F238E27FC236}">
                <a16:creationId xmlns:a16="http://schemas.microsoft.com/office/drawing/2014/main" id="{1E47A2D3-1E75-488B-A7B8-CB951C8CFBF3}"/>
              </a:ext>
            </a:extLst>
          </p:cNvPr>
          <p:cNvSpPr>
            <a:spLocks noGrp="1"/>
          </p:cNvSpPr>
          <p:nvPr>
            <p:ph type="body" sz="quarter" idx="13" hasCustomPrompt="1"/>
          </p:nvPr>
        </p:nvSpPr>
        <p:spPr>
          <a:xfrm>
            <a:off x="545026" y="4519311"/>
            <a:ext cx="2382386" cy="857935"/>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39" name="Text Placeholder 14">
            <a:extLst>
              <a:ext uri="{FF2B5EF4-FFF2-40B4-BE49-F238E27FC236}">
                <a16:creationId xmlns:a16="http://schemas.microsoft.com/office/drawing/2014/main" id="{2D6ADA9B-155A-4D54-8FCB-993ADEDA7934}"/>
              </a:ext>
            </a:extLst>
          </p:cNvPr>
          <p:cNvSpPr>
            <a:spLocks noGrp="1"/>
          </p:cNvSpPr>
          <p:nvPr>
            <p:ph type="body" sz="quarter" idx="15" hasCustomPrompt="1"/>
          </p:nvPr>
        </p:nvSpPr>
        <p:spPr>
          <a:xfrm>
            <a:off x="3228554" y="3927568"/>
            <a:ext cx="2382386" cy="613702"/>
          </a:xfrm>
          <a:prstGeom prst="rect">
            <a:avLst/>
          </a:prstGeom>
        </p:spPr>
        <p:txBody>
          <a:bodyPr anchor="b"/>
          <a:lstStyle>
            <a:lvl1pPr marL="0" indent="0" algn="ctr">
              <a:lnSpc>
                <a:spcPct val="100000"/>
              </a:lnSpc>
              <a:spcBef>
                <a:spcPts val="0"/>
              </a:spcBef>
              <a:spcAft>
                <a:spcPts val="0"/>
              </a:spcAft>
              <a:buNone/>
              <a:defRPr sz="1600" cap="none" spc="200" baseline="0">
                <a:solidFill>
                  <a:schemeClr val="accent6">
                    <a:lumMod val="75000"/>
                  </a:schemeClr>
                </a:solidFill>
                <a:latin typeface="+mj-lt"/>
              </a:defRPr>
            </a:lvl1pPr>
          </a:lstStyle>
          <a:p>
            <a:pPr lvl="0"/>
            <a:r>
              <a:rPr lang="en-US" dirty="0"/>
              <a:t>Click to add title</a:t>
            </a:r>
          </a:p>
        </p:txBody>
      </p:sp>
      <p:sp>
        <p:nvSpPr>
          <p:cNvPr id="40" name="Text Placeholder 14">
            <a:extLst>
              <a:ext uri="{FF2B5EF4-FFF2-40B4-BE49-F238E27FC236}">
                <a16:creationId xmlns:a16="http://schemas.microsoft.com/office/drawing/2014/main" id="{EF3CF6C8-7D4D-4E50-B616-0431BD4830E4}"/>
              </a:ext>
            </a:extLst>
          </p:cNvPr>
          <p:cNvSpPr>
            <a:spLocks noGrp="1"/>
          </p:cNvSpPr>
          <p:nvPr>
            <p:ph type="body" sz="quarter" idx="16" hasCustomPrompt="1"/>
          </p:nvPr>
        </p:nvSpPr>
        <p:spPr>
          <a:xfrm>
            <a:off x="3228554" y="4519311"/>
            <a:ext cx="2382386" cy="857935"/>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1" name="Text Placeholder 14">
            <a:extLst>
              <a:ext uri="{FF2B5EF4-FFF2-40B4-BE49-F238E27FC236}">
                <a16:creationId xmlns:a16="http://schemas.microsoft.com/office/drawing/2014/main" id="{1CDF49FC-54E3-44AE-A97C-193A25AD6CB3}"/>
              </a:ext>
            </a:extLst>
          </p:cNvPr>
          <p:cNvSpPr>
            <a:spLocks noGrp="1"/>
          </p:cNvSpPr>
          <p:nvPr>
            <p:ph type="body" sz="quarter" idx="17" hasCustomPrompt="1"/>
          </p:nvPr>
        </p:nvSpPr>
        <p:spPr>
          <a:xfrm>
            <a:off x="5912082" y="3927568"/>
            <a:ext cx="2382386" cy="613702"/>
          </a:xfrm>
          <a:prstGeom prst="rect">
            <a:avLst/>
          </a:prstGeom>
        </p:spPr>
        <p:txBody>
          <a:bodyPr anchor="b"/>
          <a:lstStyle>
            <a:lvl1pPr marL="0" indent="0" algn="ctr">
              <a:lnSpc>
                <a:spcPct val="100000"/>
              </a:lnSpc>
              <a:spcBef>
                <a:spcPts val="0"/>
              </a:spcBef>
              <a:spcAft>
                <a:spcPts val="0"/>
              </a:spcAft>
              <a:buNone/>
              <a:defRPr sz="1600" cap="none" spc="200" baseline="0">
                <a:solidFill>
                  <a:schemeClr val="accent1">
                    <a:lumMod val="50000"/>
                    <a:lumOff val="50000"/>
                  </a:schemeClr>
                </a:solidFill>
                <a:latin typeface="+mj-lt"/>
              </a:defRPr>
            </a:lvl1pPr>
          </a:lstStyle>
          <a:p>
            <a:pPr lvl="0"/>
            <a:r>
              <a:rPr lang="en-US" dirty="0"/>
              <a:t>Click to add title</a:t>
            </a:r>
          </a:p>
        </p:txBody>
      </p:sp>
      <p:sp>
        <p:nvSpPr>
          <p:cNvPr id="42" name="Text Placeholder 14">
            <a:extLst>
              <a:ext uri="{FF2B5EF4-FFF2-40B4-BE49-F238E27FC236}">
                <a16:creationId xmlns:a16="http://schemas.microsoft.com/office/drawing/2014/main" id="{742DE5D9-5D04-4F7F-9F34-704818185832}"/>
              </a:ext>
            </a:extLst>
          </p:cNvPr>
          <p:cNvSpPr>
            <a:spLocks noGrp="1"/>
          </p:cNvSpPr>
          <p:nvPr>
            <p:ph type="body" sz="quarter" idx="18" hasCustomPrompt="1"/>
          </p:nvPr>
        </p:nvSpPr>
        <p:spPr>
          <a:xfrm>
            <a:off x="5912082" y="4519311"/>
            <a:ext cx="2382386" cy="857935"/>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3" name="Text Placeholder 14">
            <a:extLst>
              <a:ext uri="{FF2B5EF4-FFF2-40B4-BE49-F238E27FC236}">
                <a16:creationId xmlns:a16="http://schemas.microsoft.com/office/drawing/2014/main" id="{5F0B8140-B940-4531-9562-8D79015D9413}"/>
              </a:ext>
            </a:extLst>
          </p:cNvPr>
          <p:cNvSpPr>
            <a:spLocks noGrp="1"/>
          </p:cNvSpPr>
          <p:nvPr>
            <p:ph type="body" sz="quarter" idx="19" hasCustomPrompt="1"/>
          </p:nvPr>
        </p:nvSpPr>
        <p:spPr>
          <a:xfrm>
            <a:off x="8595609" y="3927568"/>
            <a:ext cx="2382386" cy="613702"/>
          </a:xfrm>
          <a:prstGeom prst="rect">
            <a:avLst/>
          </a:prstGeom>
        </p:spPr>
        <p:txBody>
          <a:bodyPr anchor="b"/>
          <a:lstStyle>
            <a:lvl1pPr marL="0" indent="0" algn="ctr">
              <a:lnSpc>
                <a:spcPct val="100000"/>
              </a:lnSpc>
              <a:spcBef>
                <a:spcPts val="0"/>
              </a:spcBef>
              <a:spcAft>
                <a:spcPts val="0"/>
              </a:spcAft>
              <a:buNone/>
              <a:defRPr sz="1600" cap="none" spc="200" baseline="0">
                <a:solidFill>
                  <a:schemeClr val="accent3"/>
                </a:solidFill>
                <a:latin typeface="+mj-lt"/>
              </a:defRPr>
            </a:lvl1pPr>
          </a:lstStyle>
          <a:p>
            <a:pPr lvl="0"/>
            <a:r>
              <a:rPr lang="en-US" dirty="0"/>
              <a:t>Click to add title</a:t>
            </a:r>
          </a:p>
        </p:txBody>
      </p:sp>
      <p:sp>
        <p:nvSpPr>
          <p:cNvPr id="44" name="Text Placeholder 14">
            <a:extLst>
              <a:ext uri="{FF2B5EF4-FFF2-40B4-BE49-F238E27FC236}">
                <a16:creationId xmlns:a16="http://schemas.microsoft.com/office/drawing/2014/main" id="{849CC034-065E-48F0-985D-B80C15200238}"/>
              </a:ext>
            </a:extLst>
          </p:cNvPr>
          <p:cNvSpPr>
            <a:spLocks noGrp="1"/>
          </p:cNvSpPr>
          <p:nvPr>
            <p:ph type="body" sz="quarter" idx="20" hasCustomPrompt="1"/>
          </p:nvPr>
        </p:nvSpPr>
        <p:spPr>
          <a:xfrm>
            <a:off x="8595609" y="4519311"/>
            <a:ext cx="2382386" cy="857935"/>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12" name="Footer Placeholder 15">
            <a:extLst>
              <a:ext uri="{FF2B5EF4-FFF2-40B4-BE49-F238E27FC236}">
                <a16:creationId xmlns:a16="http://schemas.microsoft.com/office/drawing/2014/main" id="{8035ED58-36EB-4147-BCAF-919ADD4DD583}"/>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3" name="Slide Number Placeholder 16">
            <a:extLst>
              <a:ext uri="{FF2B5EF4-FFF2-40B4-BE49-F238E27FC236}">
                <a16:creationId xmlns:a16="http://schemas.microsoft.com/office/drawing/2014/main" id="{7D46932B-0FD6-4226-B251-4B8154612142}"/>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4" name="Date Placeholder 14">
            <a:extLst>
              <a:ext uri="{FF2B5EF4-FFF2-40B4-BE49-F238E27FC236}">
                <a16:creationId xmlns:a16="http://schemas.microsoft.com/office/drawing/2014/main" id="{56763F7F-D8C0-4AC6-96D0-C445984C5CB1}"/>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a:t>May 21, 20xx</a:t>
            </a:r>
            <a:endParaRPr lang="en-US" cap="all" dirty="0"/>
          </a:p>
        </p:txBody>
      </p:sp>
    </p:spTree>
    <p:extLst>
      <p:ext uri="{BB962C8B-B14F-4D97-AF65-F5344CB8AC3E}">
        <p14:creationId xmlns:p14="http://schemas.microsoft.com/office/powerpoint/2010/main" val="7382815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bout Us">
    <p:spTree>
      <p:nvGrpSpPr>
        <p:cNvPr id="1" name=""/>
        <p:cNvGrpSpPr/>
        <p:nvPr/>
      </p:nvGrpSpPr>
      <p:grpSpPr>
        <a:xfrm>
          <a:off x="0" y="0"/>
          <a:ext cx="0" cy="0"/>
          <a:chOff x="0" y="0"/>
          <a:chExt cx="0" cy="0"/>
        </a:xfrm>
      </p:grpSpPr>
      <p:pic>
        <p:nvPicPr>
          <p:cNvPr id="37" name="Graphic 36">
            <a:extLst>
              <a:ext uri="{FF2B5EF4-FFF2-40B4-BE49-F238E27FC236}">
                <a16:creationId xmlns:a16="http://schemas.microsoft.com/office/drawing/2014/main" id="{65AAE033-7EA4-4A87-A126-29FE42764512}"/>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31" name="Oval 30">
            <a:extLst>
              <a:ext uri="{FF2B5EF4-FFF2-40B4-BE49-F238E27FC236}">
                <a16:creationId xmlns:a16="http://schemas.microsoft.com/office/drawing/2014/main" id="{A5F6FE17-A48F-4A3E-8719-1DE83CD6B4C5}"/>
              </a:ext>
              <a:ext uri="{C183D7F6-B498-43B3-948B-1728B52AA6E4}">
                <adec:decorative xmlns:adec="http://schemas.microsoft.com/office/drawing/2017/decorative" val="1"/>
              </a:ext>
            </a:extLst>
          </p:cNvPr>
          <p:cNvSpPr/>
          <p:nvPr userDrawn="1"/>
        </p:nvSpPr>
        <p:spPr>
          <a:xfrm>
            <a:off x="7462048" y="1199853"/>
            <a:ext cx="3929901" cy="3929901"/>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FF73882-4B79-419D-89EE-4B7CED18D9E2}"/>
              </a:ext>
            </a:extLst>
          </p:cNvPr>
          <p:cNvSpPr>
            <a:spLocks noGrp="1"/>
          </p:cNvSpPr>
          <p:nvPr>
            <p:ph type="title" hasCustomPrompt="1"/>
          </p:nvPr>
        </p:nvSpPr>
        <p:spPr>
          <a:xfrm>
            <a:off x="1021623" y="2210810"/>
            <a:ext cx="4579970" cy="538038"/>
          </a:xfrm>
          <a:prstGeom prst="rect">
            <a:avLst/>
          </a:prstGeom>
        </p:spPr>
        <p:txBody>
          <a:bodyPr/>
          <a:lstStyle>
            <a:lvl1pPr>
              <a:defRPr sz="2800" cap="all" spc="400" baseline="0">
                <a:solidFill>
                  <a:schemeClr val="accent6"/>
                </a:solidFill>
              </a:defRPr>
            </a:lvl1pPr>
          </a:lstStyle>
          <a:p>
            <a:r>
              <a:rPr lang="en-US" dirty="0"/>
              <a:t>Click to add title</a:t>
            </a:r>
          </a:p>
        </p:txBody>
      </p:sp>
      <p:sp>
        <p:nvSpPr>
          <p:cNvPr id="26" name="Text Placeholder 25">
            <a:extLst>
              <a:ext uri="{FF2B5EF4-FFF2-40B4-BE49-F238E27FC236}">
                <a16:creationId xmlns:a16="http://schemas.microsoft.com/office/drawing/2014/main" id="{EF50E1F4-245D-4104-AFDB-25D35D7C5C07}"/>
              </a:ext>
            </a:extLst>
          </p:cNvPr>
          <p:cNvSpPr>
            <a:spLocks noGrp="1"/>
          </p:cNvSpPr>
          <p:nvPr>
            <p:ph type="body" sz="quarter" idx="12" hasCustomPrompt="1"/>
          </p:nvPr>
        </p:nvSpPr>
        <p:spPr>
          <a:xfrm>
            <a:off x="1034661" y="2747550"/>
            <a:ext cx="5309918" cy="2872039"/>
          </a:xfrm>
          <a:prstGeom prst="rect">
            <a:avLst/>
          </a:prstGeom>
        </p:spPr>
        <p:txBody>
          <a:bodyPr/>
          <a:lstStyle>
            <a:lvl1pPr marL="0" indent="0" algn="l">
              <a:lnSpc>
                <a:spcPct val="150000"/>
              </a:lnSpc>
              <a:spcBef>
                <a:spcPts val="0"/>
              </a:spcBef>
              <a:buNone/>
              <a:defRPr sz="1600">
                <a:solidFill>
                  <a:schemeClr val="bg1"/>
                </a:solidFill>
              </a:defRPr>
            </a:lvl1pPr>
          </a:lstStyle>
          <a:p>
            <a:pPr lvl="0"/>
            <a:r>
              <a:rPr lang="en-US" dirty="0"/>
              <a:t>Click to add text</a:t>
            </a:r>
          </a:p>
        </p:txBody>
      </p:sp>
      <p:sp>
        <p:nvSpPr>
          <p:cNvPr id="30" name="Picture Placeholder 29">
            <a:extLst>
              <a:ext uri="{FF2B5EF4-FFF2-40B4-BE49-F238E27FC236}">
                <a16:creationId xmlns:a16="http://schemas.microsoft.com/office/drawing/2014/main" id="{73A2FF74-415E-49BB-B2ED-E04C7B50BDE2}"/>
              </a:ext>
            </a:extLst>
          </p:cNvPr>
          <p:cNvSpPr>
            <a:spLocks noGrp="1"/>
          </p:cNvSpPr>
          <p:nvPr>
            <p:ph type="pic" sz="quarter" idx="13" hasCustomPrompt="1"/>
          </p:nvPr>
        </p:nvSpPr>
        <p:spPr>
          <a:xfrm>
            <a:off x="7663453" y="1433033"/>
            <a:ext cx="3527091" cy="3463540"/>
          </a:xfrm>
          <a:prstGeom prst="ellipse">
            <a:avLst/>
          </a:prstGeom>
        </p:spPr>
        <p:txBody>
          <a:bodyPr/>
          <a:lstStyle>
            <a:lvl1pPr marL="0" indent="0" algn="ctr">
              <a:buFont typeface="+mj-lt"/>
              <a:buNone/>
              <a:defRPr>
                <a:solidFill>
                  <a:schemeClr val="bg1"/>
                </a:solidFill>
              </a:defRPr>
            </a:lvl1pPr>
          </a:lstStyle>
          <a:p>
            <a:r>
              <a:rPr lang="en-US" dirty="0"/>
              <a:t>Click to add photo</a:t>
            </a:r>
          </a:p>
        </p:txBody>
      </p:sp>
      <p:sp>
        <p:nvSpPr>
          <p:cNvPr id="20" name="Footer Placeholder 15">
            <a:extLst>
              <a:ext uri="{FF2B5EF4-FFF2-40B4-BE49-F238E27FC236}">
                <a16:creationId xmlns:a16="http://schemas.microsoft.com/office/drawing/2014/main" id="{1847553A-14C8-45EB-88C7-05CE63B7E34D}"/>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dirty="0"/>
              <a:t>PRESENTATION TITLE</a:t>
            </a:r>
          </a:p>
        </p:txBody>
      </p:sp>
      <p:sp>
        <p:nvSpPr>
          <p:cNvPr id="21" name="Slide Number Placeholder 16">
            <a:extLst>
              <a:ext uri="{FF2B5EF4-FFF2-40B4-BE49-F238E27FC236}">
                <a16:creationId xmlns:a16="http://schemas.microsoft.com/office/drawing/2014/main" id="{E7FABA93-7D08-4CFE-B3A8-D44B1A0F3656}"/>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dirty="0"/>
          </a:p>
        </p:txBody>
      </p:sp>
      <p:sp>
        <p:nvSpPr>
          <p:cNvPr id="22" name="Date Placeholder 14">
            <a:extLst>
              <a:ext uri="{FF2B5EF4-FFF2-40B4-BE49-F238E27FC236}">
                <a16:creationId xmlns:a16="http://schemas.microsoft.com/office/drawing/2014/main" id="{FBD26C03-0B97-464A-A39C-A1F339DBAC8B}"/>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a:t>May 21, 20xx</a:t>
            </a:r>
            <a:endParaRPr lang="en-US" cap="all" dirty="0"/>
          </a:p>
        </p:txBody>
      </p:sp>
    </p:spTree>
    <p:extLst>
      <p:ext uri="{BB962C8B-B14F-4D97-AF65-F5344CB8AC3E}">
        <p14:creationId xmlns:p14="http://schemas.microsoft.com/office/powerpoint/2010/main" val="226092223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pic>
        <p:nvPicPr>
          <p:cNvPr id="19" name="Graphic 18">
            <a:extLst>
              <a:ext uri="{FF2B5EF4-FFF2-40B4-BE49-F238E27FC236}">
                <a16:creationId xmlns:a16="http://schemas.microsoft.com/office/drawing/2014/main" id="{03BA4599-9856-44E7-A2B6-2354614AF73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DA7B14DA-64F0-4FA7-9A51-F4DB18154D7E}"/>
              </a:ext>
            </a:extLst>
          </p:cNvPr>
          <p:cNvSpPr>
            <a:spLocks noGrp="1"/>
          </p:cNvSpPr>
          <p:nvPr>
            <p:ph type="title" hasCustomPrompt="1"/>
          </p:nvPr>
        </p:nvSpPr>
        <p:spPr>
          <a:xfrm>
            <a:off x="5679441" y="1259911"/>
            <a:ext cx="5124189" cy="492302"/>
          </a:xfrm>
          <a:prstGeom prst="rect">
            <a:avLst/>
          </a:prstGeom>
        </p:spPr>
        <p:txBody>
          <a:bodyPr/>
          <a:lstStyle>
            <a:lvl1pPr>
              <a:defRPr sz="2800" cap="all" spc="400" baseline="0">
                <a:solidFill>
                  <a:schemeClr val="accent6"/>
                </a:solidFill>
              </a:defRPr>
            </a:lvl1pPr>
          </a:lstStyle>
          <a:p>
            <a:r>
              <a:rPr lang="en-US" dirty="0"/>
              <a:t>Click to add title</a:t>
            </a:r>
          </a:p>
        </p:txBody>
      </p:sp>
      <p:sp>
        <p:nvSpPr>
          <p:cNvPr id="17" name="Text Placeholder 14">
            <a:extLst>
              <a:ext uri="{FF2B5EF4-FFF2-40B4-BE49-F238E27FC236}">
                <a16:creationId xmlns:a16="http://schemas.microsoft.com/office/drawing/2014/main" id="{DC4C8188-3DF6-4730-A43A-B789F03449DA}"/>
              </a:ext>
            </a:extLst>
          </p:cNvPr>
          <p:cNvSpPr>
            <a:spLocks noGrp="1"/>
          </p:cNvSpPr>
          <p:nvPr>
            <p:ph type="body" sz="quarter" idx="14" hasCustomPrompt="1"/>
          </p:nvPr>
        </p:nvSpPr>
        <p:spPr>
          <a:xfrm>
            <a:off x="5679441" y="1752212"/>
            <a:ext cx="4856479" cy="2413388"/>
          </a:xfrm>
          <a:prstGeom prst="rect">
            <a:avLst/>
          </a:prstGeom>
        </p:spPr>
        <p:txBody>
          <a:bodyPr/>
          <a:lstStyle>
            <a:lvl1pPr marL="0" indent="0">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13" name="Footer Placeholder 15">
            <a:extLst>
              <a:ext uri="{FF2B5EF4-FFF2-40B4-BE49-F238E27FC236}">
                <a16:creationId xmlns:a16="http://schemas.microsoft.com/office/drawing/2014/main" id="{E06D1BDE-6908-49BA-9900-53DFFF4B1E1B}"/>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4" name="Slide Number Placeholder 16">
            <a:extLst>
              <a:ext uri="{FF2B5EF4-FFF2-40B4-BE49-F238E27FC236}">
                <a16:creationId xmlns:a16="http://schemas.microsoft.com/office/drawing/2014/main" id="{1C3470F5-DE33-49A4-AE82-D8EA10A4FC5F}"/>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5" name="Date Placeholder 14">
            <a:extLst>
              <a:ext uri="{FF2B5EF4-FFF2-40B4-BE49-F238E27FC236}">
                <a16:creationId xmlns:a16="http://schemas.microsoft.com/office/drawing/2014/main" id="{63DCFC99-67D1-468A-8498-B3C1C90B4CF3}"/>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a:t>May 21, 20xx</a:t>
            </a:r>
            <a:endParaRPr lang="en-US" cap="all" dirty="0"/>
          </a:p>
        </p:txBody>
      </p:sp>
    </p:spTree>
    <p:extLst>
      <p:ext uri="{BB962C8B-B14F-4D97-AF65-F5344CB8AC3E}">
        <p14:creationId xmlns:p14="http://schemas.microsoft.com/office/powerpoint/2010/main" val="183440778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FE551AED-617A-4A51-AA8F-586F3703B7F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C60DB23A-E569-444D-8607-FD404EECF3BA}"/>
              </a:ext>
            </a:extLst>
          </p:cNvPr>
          <p:cNvSpPr>
            <a:spLocks noGrp="1"/>
          </p:cNvSpPr>
          <p:nvPr>
            <p:ph type="title" hasCustomPrompt="1"/>
          </p:nvPr>
        </p:nvSpPr>
        <p:spPr>
          <a:xfrm>
            <a:off x="1026850" y="563671"/>
            <a:ext cx="4989629" cy="2387771"/>
          </a:xfrm>
          <a:prstGeom prst="rect">
            <a:avLst/>
          </a:prstGeom>
        </p:spPr>
        <p:txBody>
          <a:bodyPr anchor="b"/>
          <a:lstStyle>
            <a:lvl1pPr algn="ctr">
              <a:defRPr sz="4800" cap="all" spc="400" baseline="0">
                <a:solidFill>
                  <a:schemeClr val="accent6"/>
                </a:solidFill>
              </a:defRPr>
            </a:lvl1pPr>
          </a:lstStyle>
          <a:p>
            <a:r>
              <a:rPr lang="en-US" dirty="0"/>
              <a:t>Click to add title</a:t>
            </a:r>
          </a:p>
        </p:txBody>
      </p:sp>
      <p:sp>
        <p:nvSpPr>
          <p:cNvPr id="10" name="Text Placeholder 13">
            <a:extLst>
              <a:ext uri="{FF2B5EF4-FFF2-40B4-BE49-F238E27FC236}">
                <a16:creationId xmlns:a16="http://schemas.microsoft.com/office/drawing/2014/main" id="{72B0D3D1-FC7B-43D5-B514-082D63A90ED1}"/>
              </a:ext>
            </a:extLst>
          </p:cNvPr>
          <p:cNvSpPr>
            <a:spLocks noGrp="1"/>
          </p:cNvSpPr>
          <p:nvPr>
            <p:ph type="body" sz="quarter" idx="12" hasCustomPrompt="1"/>
          </p:nvPr>
        </p:nvSpPr>
        <p:spPr>
          <a:xfrm>
            <a:off x="1026852" y="3531676"/>
            <a:ext cx="4989628" cy="1756576"/>
          </a:xfrm>
          <a:prstGeom prst="rect">
            <a:avLst/>
          </a:prstGeom>
        </p:spPr>
        <p:txBody>
          <a:bodyPr>
            <a:normAutofit/>
          </a:bodyPr>
          <a:lstStyle>
            <a:lvl1pPr marL="0" indent="0" algn="ctr">
              <a:lnSpc>
                <a:spcPct val="150000"/>
              </a:lnSpc>
              <a:spcBef>
                <a:spcPts val="0"/>
              </a:spcBef>
              <a:buNone/>
              <a:defRPr sz="1800" i="0">
                <a:solidFill>
                  <a:schemeClr val="bg1"/>
                </a:solidFill>
              </a:defRPr>
            </a:lvl1pPr>
          </a:lstStyle>
          <a:p>
            <a:pPr lvl="0"/>
            <a:r>
              <a:rPr lang="en-US" dirty="0"/>
              <a:t>Click to add subtitle</a:t>
            </a:r>
          </a:p>
        </p:txBody>
      </p:sp>
      <p:sp>
        <p:nvSpPr>
          <p:cNvPr id="12" name="Footer Placeholder 15">
            <a:extLst>
              <a:ext uri="{FF2B5EF4-FFF2-40B4-BE49-F238E27FC236}">
                <a16:creationId xmlns:a16="http://schemas.microsoft.com/office/drawing/2014/main" id="{CC2E4653-FDDE-4AC5-A23D-4269479ADCAE}"/>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dirty="0"/>
              <a:t>PRESENTATION TITLE</a:t>
            </a:r>
          </a:p>
        </p:txBody>
      </p:sp>
      <p:sp>
        <p:nvSpPr>
          <p:cNvPr id="13" name="Slide Number Placeholder 16">
            <a:extLst>
              <a:ext uri="{FF2B5EF4-FFF2-40B4-BE49-F238E27FC236}">
                <a16:creationId xmlns:a16="http://schemas.microsoft.com/office/drawing/2014/main" id="{C3F5CE00-2FB1-4930-8D2C-DB4DFDB2FD40}"/>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dirty="0"/>
          </a:p>
        </p:txBody>
      </p:sp>
      <p:sp>
        <p:nvSpPr>
          <p:cNvPr id="14" name="Date Placeholder 14">
            <a:extLst>
              <a:ext uri="{FF2B5EF4-FFF2-40B4-BE49-F238E27FC236}">
                <a16:creationId xmlns:a16="http://schemas.microsoft.com/office/drawing/2014/main" id="{2CEBC169-C2E2-4153-8A08-6B982C0D542B}"/>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a:t>May 21, 20xx</a:t>
            </a:r>
            <a:endParaRPr lang="en-US" cap="all" dirty="0"/>
          </a:p>
        </p:txBody>
      </p:sp>
    </p:spTree>
    <p:extLst>
      <p:ext uri="{BB962C8B-B14F-4D97-AF65-F5344CB8AC3E}">
        <p14:creationId xmlns:p14="http://schemas.microsoft.com/office/powerpoint/2010/main" val="7988802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EC80EFA4-265B-48D2-AE72-8585EEED648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3" name="Title 2">
            <a:extLst>
              <a:ext uri="{FF2B5EF4-FFF2-40B4-BE49-F238E27FC236}">
                <a16:creationId xmlns:a16="http://schemas.microsoft.com/office/drawing/2014/main" id="{9C648289-A550-4F4F-96C8-3D82FCE94245}"/>
              </a:ext>
            </a:extLst>
          </p:cNvPr>
          <p:cNvSpPr>
            <a:spLocks noGrp="1"/>
          </p:cNvSpPr>
          <p:nvPr>
            <p:ph type="title" hasCustomPrompt="1"/>
          </p:nvPr>
        </p:nvSpPr>
        <p:spPr>
          <a:xfrm>
            <a:off x="4187069" y="695093"/>
            <a:ext cx="4919354" cy="667498"/>
          </a:xfrm>
          <a:prstGeom prst="rect">
            <a:avLst/>
          </a:prstGeom>
        </p:spPr>
        <p:txBody>
          <a:bodyPr/>
          <a:lstStyle>
            <a:lvl1pPr>
              <a:defRPr sz="2800" cap="all" spc="400" baseline="0">
                <a:solidFill>
                  <a:schemeClr val="bg1"/>
                </a:solidFill>
              </a:defRPr>
            </a:lvl1pPr>
          </a:lstStyle>
          <a:p>
            <a:r>
              <a:rPr lang="en-US" dirty="0"/>
              <a:t>Click to add title</a:t>
            </a:r>
          </a:p>
        </p:txBody>
      </p:sp>
      <p:sp>
        <p:nvSpPr>
          <p:cNvPr id="26" name="Text Placeholder 14">
            <a:extLst>
              <a:ext uri="{FF2B5EF4-FFF2-40B4-BE49-F238E27FC236}">
                <a16:creationId xmlns:a16="http://schemas.microsoft.com/office/drawing/2014/main" id="{33EEFC4F-DE64-450E-9DD5-65D08E123C22}"/>
              </a:ext>
            </a:extLst>
          </p:cNvPr>
          <p:cNvSpPr>
            <a:spLocks noGrp="1"/>
          </p:cNvSpPr>
          <p:nvPr>
            <p:ph type="body" sz="quarter" idx="22" hasCustomPrompt="1"/>
          </p:nvPr>
        </p:nvSpPr>
        <p:spPr>
          <a:xfrm>
            <a:off x="4199594" y="1873815"/>
            <a:ext cx="2556579" cy="365125"/>
          </a:xfrm>
          <a:prstGeom prst="rect">
            <a:avLst/>
          </a:prstGeom>
        </p:spPr>
        <p:txBody>
          <a:bodyPr/>
          <a:lstStyle>
            <a:lvl1pPr marL="0" indent="0">
              <a:buNone/>
              <a:defRPr sz="1600" cap="none" spc="200" baseline="0">
                <a:solidFill>
                  <a:schemeClr val="accent6"/>
                </a:solidFill>
                <a:latin typeface="+mj-lt"/>
              </a:defRPr>
            </a:lvl1pPr>
          </a:lstStyle>
          <a:p>
            <a:pPr lvl="0"/>
            <a:r>
              <a:rPr lang="en-US" dirty="0"/>
              <a:t>Click to add title</a:t>
            </a:r>
          </a:p>
        </p:txBody>
      </p:sp>
      <p:sp>
        <p:nvSpPr>
          <p:cNvPr id="18" name="Text Placeholder 14">
            <a:extLst>
              <a:ext uri="{FF2B5EF4-FFF2-40B4-BE49-F238E27FC236}">
                <a16:creationId xmlns:a16="http://schemas.microsoft.com/office/drawing/2014/main" id="{38C58F5B-7BA2-42E8-B66A-4561678ADDC4}"/>
              </a:ext>
            </a:extLst>
          </p:cNvPr>
          <p:cNvSpPr>
            <a:spLocks noGrp="1"/>
          </p:cNvSpPr>
          <p:nvPr>
            <p:ph type="body" sz="quarter" idx="15" hasCustomPrompt="1"/>
          </p:nvPr>
        </p:nvSpPr>
        <p:spPr>
          <a:xfrm>
            <a:off x="4199595" y="2178444"/>
            <a:ext cx="2556579" cy="1328236"/>
          </a:xfrm>
          <a:prstGeom prst="rect">
            <a:avLst/>
          </a:prstGeom>
        </p:spPr>
        <p:txBody>
          <a:bodyPr/>
          <a:lstStyle>
            <a:lvl1pPr marL="0" indent="0">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15" name="Text Placeholder 14">
            <a:extLst>
              <a:ext uri="{FF2B5EF4-FFF2-40B4-BE49-F238E27FC236}">
                <a16:creationId xmlns:a16="http://schemas.microsoft.com/office/drawing/2014/main" id="{66743AAE-DD8A-4954-B033-100DF6D97554}"/>
              </a:ext>
            </a:extLst>
          </p:cNvPr>
          <p:cNvSpPr>
            <a:spLocks noGrp="1"/>
          </p:cNvSpPr>
          <p:nvPr>
            <p:ph type="body" sz="quarter" idx="12" hasCustomPrompt="1"/>
          </p:nvPr>
        </p:nvSpPr>
        <p:spPr>
          <a:xfrm>
            <a:off x="7538997" y="1873815"/>
            <a:ext cx="2556578" cy="365125"/>
          </a:xfrm>
          <a:prstGeom prst="rect">
            <a:avLst/>
          </a:prstGeom>
        </p:spPr>
        <p:txBody>
          <a:bodyPr/>
          <a:lstStyle>
            <a:lvl1pPr marL="0" indent="0">
              <a:buNone/>
              <a:defRPr sz="1600" cap="none" spc="200" baseline="0">
                <a:solidFill>
                  <a:schemeClr val="accent6"/>
                </a:solidFill>
                <a:latin typeface="+mj-lt"/>
              </a:defRPr>
            </a:lvl1pPr>
          </a:lstStyle>
          <a:p>
            <a:pPr lvl="0"/>
            <a:r>
              <a:rPr lang="en-US" dirty="0"/>
              <a:t>Click to add title</a:t>
            </a:r>
          </a:p>
        </p:txBody>
      </p:sp>
      <p:sp>
        <p:nvSpPr>
          <p:cNvPr id="16" name="Text Placeholder 14">
            <a:extLst>
              <a:ext uri="{FF2B5EF4-FFF2-40B4-BE49-F238E27FC236}">
                <a16:creationId xmlns:a16="http://schemas.microsoft.com/office/drawing/2014/main" id="{B7B5D3C5-66A2-486B-9B1D-A7075D150C27}"/>
              </a:ext>
            </a:extLst>
          </p:cNvPr>
          <p:cNvSpPr>
            <a:spLocks noGrp="1"/>
          </p:cNvSpPr>
          <p:nvPr>
            <p:ph type="body" sz="quarter" idx="13" hasCustomPrompt="1"/>
          </p:nvPr>
        </p:nvSpPr>
        <p:spPr>
          <a:xfrm>
            <a:off x="7538997" y="2178444"/>
            <a:ext cx="2556578" cy="1291081"/>
          </a:xfrm>
          <a:prstGeom prst="rect">
            <a:avLst/>
          </a:prstGeom>
        </p:spPr>
        <p:txBody>
          <a:bodyPr/>
          <a:lstStyle>
            <a:lvl1pPr marL="0" indent="0">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30" name="Text Placeholder 14">
            <a:extLst>
              <a:ext uri="{FF2B5EF4-FFF2-40B4-BE49-F238E27FC236}">
                <a16:creationId xmlns:a16="http://schemas.microsoft.com/office/drawing/2014/main" id="{AD063EDB-47FD-44F8-9344-12CBC2AE0B77}"/>
              </a:ext>
            </a:extLst>
          </p:cNvPr>
          <p:cNvSpPr>
            <a:spLocks noGrp="1"/>
          </p:cNvSpPr>
          <p:nvPr>
            <p:ph type="body" sz="quarter" idx="24" hasCustomPrompt="1"/>
          </p:nvPr>
        </p:nvSpPr>
        <p:spPr>
          <a:xfrm>
            <a:off x="4199595" y="4071261"/>
            <a:ext cx="2556577" cy="365125"/>
          </a:xfrm>
          <a:prstGeom prst="rect">
            <a:avLst/>
          </a:prstGeom>
        </p:spPr>
        <p:txBody>
          <a:bodyPr/>
          <a:lstStyle>
            <a:lvl1pPr marL="0" indent="0">
              <a:buNone/>
              <a:defRPr sz="1600" cap="none" spc="200" baseline="0">
                <a:solidFill>
                  <a:schemeClr val="accent6"/>
                </a:solidFill>
                <a:latin typeface="+mj-lt"/>
              </a:defRPr>
            </a:lvl1pPr>
          </a:lstStyle>
          <a:p>
            <a:pPr lvl="0"/>
            <a:r>
              <a:rPr lang="en-US" dirty="0"/>
              <a:t>Click to add title</a:t>
            </a:r>
          </a:p>
        </p:txBody>
      </p:sp>
      <p:sp>
        <p:nvSpPr>
          <p:cNvPr id="22" name="Text Placeholder 14">
            <a:extLst>
              <a:ext uri="{FF2B5EF4-FFF2-40B4-BE49-F238E27FC236}">
                <a16:creationId xmlns:a16="http://schemas.microsoft.com/office/drawing/2014/main" id="{94586DE3-CDE9-4337-A49D-C1031595E36F}"/>
              </a:ext>
            </a:extLst>
          </p:cNvPr>
          <p:cNvSpPr>
            <a:spLocks noGrp="1"/>
          </p:cNvSpPr>
          <p:nvPr>
            <p:ph type="body" sz="quarter" idx="19" hasCustomPrompt="1"/>
          </p:nvPr>
        </p:nvSpPr>
        <p:spPr>
          <a:xfrm>
            <a:off x="4199596" y="4383943"/>
            <a:ext cx="2556577" cy="1328236"/>
          </a:xfrm>
          <a:prstGeom prst="rect">
            <a:avLst/>
          </a:prstGeom>
        </p:spPr>
        <p:txBody>
          <a:bodyPr/>
          <a:lstStyle>
            <a:lvl1pPr marL="0" indent="0">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29" name="Text Placeholder 14">
            <a:extLst>
              <a:ext uri="{FF2B5EF4-FFF2-40B4-BE49-F238E27FC236}">
                <a16:creationId xmlns:a16="http://schemas.microsoft.com/office/drawing/2014/main" id="{64F0745D-06FC-4840-B9DF-3176DEDA6F67}"/>
              </a:ext>
            </a:extLst>
          </p:cNvPr>
          <p:cNvSpPr>
            <a:spLocks noGrp="1"/>
          </p:cNvSpPr>
          <p:nvPr>
            <p:ph type="body" sz="quarter" idx="23" hasCustomPrompt="1"/>
          </p:nvPr>
        </p:nvSpPr>
        <p:spPr>
          <a:xfrm>
            <a:off x="7538997" y="4071261"/>
            <a:ext cx="2556578" cy="365125"/>
          </a:xfrm>
          <a:prstGeom prst="rect">
            <a:avLst/>
          </a:prstGeom>
        </p:spPr>
        <p:txBody>
          <a:bodyPr/>
          <a:lstStyle>
            <a:lvl1pPr marL="0" indent="0">
              <a:buNone/>
              <a:defRPr sz="1600" cap="none" spc="200" baseline="0">
                <a:solidFill>
                  <a:schemeClr val="accent6"/>
                </a:solidFill>
                <a:latin typeface="+mj-lt"/>
              </a:defRPr>
            </a:lvl1pPr>
          </a:lstStyle>
          <a:p>
            <a:pPr lvl="0"/>
            <a:r>
              <a:rPr lang="en-US" dirty="0"/>
              <a:t>Click to add title</a:t>
            </a:r>
          </a:p>
        </p:txBody>
      </p:sp>
      <p:sp>
        <p:nvSpPr>
          <p:cNvPr id="20" name="Text Placeholder 14">
            <a:extLst>
              <a:ext uri="{FF2B5EF4-FFF2-40B4-BE49-F238E27FC236}">
                <a16:creationId xmlns:a16="http://schemas.microsoft.com/office/drawing/2014/main" id="{F29A1EC1-1F01-46ED-BF67-15FE9E12068C}"/>
              </a:ext>
            </a:extLst>
          </p:cNvPr>
          <p:cNvSpPr>
            <a:spLocks noGrp="1"/>
          </p:cNvSpPr>
          <p:nvPr>
            <p:ph type="body" sz="quarter" idx="17" hasCustomPrompt="1"/>
          </p:nvPr>
        </p:nvSpPr>
        <p:spPr>
          <a:xfrm>
            <a:off x="7538997" y="4375890"/>
            <a:ext cx="2556578" cy="1291081"/>
          </a:xfrm>
          <a:prstGeom prst="rect">
            <a:avLst/>
          </a:prstGeom>
        </p:spPr>
        <p:txBody>
          <a:bodyPr/>
          <a:lstStyle>
            <a:lvl1pPr marL="0" indent="0">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41" name="Footer Placeholder 15">
            <a:extLst>
              <a:ext uri="{FF2B5EF4-FFF2-40B4-BE49-F238E27FC236}">
                <a16:creationId xmlns:a16="http://schemas.microsoft.com/office/drawing/2014/main" id="{B2A74AF7-DFFE-4795-8CF0-8C90F6C3E5D7}"/>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42" name="Slide Number Placeholder 16">
            <a:extLst>
              <a:ext uri="{FF2B5EF4-FFF2-40B4-BE49-F238E27FC236}">
                <a16:creationId xmlns:a16="http://schemas.microsoft.com/office/drawing/2014/main" id="{13F4D90B-645E-4CFF-8AA0-91C269845FBC}"/>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43" name="Date Placeholder 14">
            <a:extLst>
              <a:ext uri="{FF2B5EF4-FFF2-40B4-BE49-F238E27FC236}">
                <a16:creationId xmlns:a16="http://schemas.microsoft.com/office/drawing/2014/main" id="{21EA3114-5B31-47ED-9AB6-EE59E580379D}"/>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a:t>May 21, 20xx</a:t>
            </a:r>
            <a:endParaRPr lang="en-US" cap="all" dirty="0"/>
          </a:p>
        </p:txBody>
      </p:sp>
    </p:spTree>
    <p:extLst>
      <p:ext uri="{BB962C8B-B14F-4D97-AF65-F5344CB8AC3E}">
        <p14:creationId xmlns:p14="http://schemas.microsoft.com/office/powerpoint/2010/main" val="20741444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olution">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86D81B66-9FC1-4E48-808B-98B1726D470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11" name="Title 10">
            <a:extLst>
              <a:ext uri="{FF2B5EF4-FFF2-40B4-BE49-F238E27FC236}">
                <a16:creationId xmlns:a16="http://schemas.microsoft.com/office/drawing/2014/main" id="{747F51C0-908A-420C-B5BC-5685D0E95231}"/>
              </a:ext>
            </a:extLst>
          </p:cNvPr>
          <p:cNvSpPr>
            <a:spLocks noGrp="1"/>
          </p:cNvSpPr>
          <p:nvPr>
            <p:ph type="title" hasCustomPrompt="1"/>
          </p:nvPr>
        </p:nvSpPr>
        <p:spPr>
          <a:xfrm>
            <a:off x="3509716" y="1823625"/>
            <a:ext cx="4719884" cy="580030"/>
          </a:xfrm>
          <a:prstGeom prst="rect">
            <a:avLst/>
          </a:prstGeom>
        </p:spPr>
        <p:txBody>
          <a:bodyPr/>
          <a:lstStyle>
            <a:lvl1pPr algn="ctr">
              <a:defRPr sz="2800" cap="all" spc="400" baseline="0">
                <a:solidFill>
                  <a:schemeClr val="bg1"/>
                </a:solidFill>
              </a:defRPr>
            </a:lvl1pPr>
          </a:lstStyle>
          <a:p>
            <a:r>
              <a:rPr lang="en-US" dirty="0"/>
              <a:t>Click to add title</a:t>
            </a:r>
          </a:p>
        </p:txBody>
      </p:sp>
      <p:sp>
        <p:nvSpPr>
          <p:cNvPr id="26" name="Text Placeholder 14">
            <a:extLst>
              <a:ext uri="{FF2B5EF4-FFF2-40B4-BE49-F238E27FC236}">
                <a16:creationId xmlns:a16="http://schemas.microsoft.com/office/drawing/2014/main" id="{4F835D01-B0D4-49D8-B947-C2062305C5C5}"/>
              </a:ext>
            </a:extLst>
          </p:cNvPr>
          <p:cNvSpPr>
            <a:spLocks noGrp="1"/>
          </p:cNvSpPr>
          <p:nvPr>
            <p:ph type="body" sz="quarter" idx="12" hasCustomPrompt="1"/>
          </p:nvPr>
        </p:nvSpPr>
        <p:spPr>
          <a:xfrm>
            <a:off x="379005" y="4230943"/>
            <a:ext cx="2640803"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27" name="Text Placeholder 14">
            <a:extLst>
              <a:ext uri="{FF2B5EF4-FFF2-40B4-BE49-F238E27FC236}">
                <a16:creationId xmlns:a16="http://schemas.microsoft.com/office/drawing/2014/main" id="{0B4ACDBA-7606-44B8-B1E1-C4750F89525F}"/>
              </a:ext>
            </a:extLst>
          </p:cNvPr>
          <p:cNvSpPr>
            <a:spLocks noGrp="1"/>
          </p:cNvSpPr>
          <p:nvPr>
            <p:ph type="body" sz="quarter" idx="13" hasCustomPrompt="1"/>
          </p:nvPr>
        </p:nvSpPr>
        <p:spPr>
          <a:xfrm>
            <a:off x="379005" y="4546458"/>
            <a:ext cx="2640803" cy="1616414"/>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32" name="Text Placeholder 14">
            <a:extLst>
              <a:ext uri="{FF2B5EF4-FFF2-40B4-BE49-F238E27FC236}">
                <a16:creationId xmlns:a16="http://schemas.microsoft.com/office/drawing/2014/main" id="{D24600D7-8A94-406B-9274-351140BE27DC}"/>
              </a:ext>
            </a:extLst>
          </p:cNvPr>
          <p:cNvSpPr>
            <a:spLocks noGrp="1"/>
          </p:cNvSpPr>
          <p:nvPr>
            <p:ph type="body" sz="quarter" idx="22" hasCustomPrompt="1"/>
          </p:nvPr>
        </p:nvSpPr>
        <p:spPr>
          <a:xfrm>
            <a:off x="3237502" y="4234631"/>
            <a:ext cx="2640803"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28" name="Text Placeholder 14">
            <a:extLst>
              <a:ext uri="{FF2B5EF4-FFF2-40B4-BE49-F238E27FC236}">
                <a16:creationId xmlns:a16="http://schemas.microsoft.com/office/drawing/2014/main" id="{5FE6844F-9BC3-4E56-82B1-0B53BE292BA0}"/>
              </a:ext>
            </a:extLst>
          </p:cNvPr>
          <p:cNvSpPr>
            <a:spLocks noGrp="1"/>
          </p:cNvSpPr>
          <p:nvPr>
            <p:ph type="body" sz="quarter" idx="15" hasCustomPrompt="1"/>
          </p:nvPr>
        </p:nvSpPr>
        <p:spPr>
          <a:xfrm>
            <a:off x="3237503" y="4550146"/>
            <a:ext cx="2640803" cy="1616414"/>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33" name="Text Placeholder 14">
            <a:extLst>
              <a:ext uri="{FF2B5EF4-FFF2-40B4-BE49-F238E27FC236}">
                <a16:creationId xmlns:a16="http://schemas.microsoft.com/office/drawing/2014/main" id="{105C7AE2-E0F2-4EA9-B804-774B125FB0DF}"/>
              </a:ext>
            </a:extLst>
          </p:cNvPr>
          <p:cNvSpPr>
            <a:spLocks noGrp="1"/>
          </p:cNvSpPr>
          <p:nvPr>
            <p:ph type="body" sz="quarter" idx="23" hasCustomPrompt="1"/>
          </p:nvPr>
        </p:nvSpPr>
        <p:spPr>
          <a:xfrm>
            <a:off x="6096000" y="4218499"/>
            <a:ext cx="2640803"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29" name="Text Placeholder 14">
            <a:extLst>
              <a:ext uri="{FF2B5EF4-FFF2-40B4-BE49-F238E27FC236}">
                <a16:creationId xmlns:a16="http://schemas.microsoft.com/office/drawing/2014/main" id="{4B70930A-D98B-43B3-BC32-B48D9D7F06B3}"/>
              </a:ext>
            </a:extLst>
          </p:cNvPr>
          <p:cNvSpPr>
            <a:spLocks noGrp="1"/>
          </p:cNvSpPr>
          <p:nvPr>
            <p:ph type="body" sz="quarter" idx="17" hasCustomPrompt="1"/>
          </p:nvPr>
        </p:nvSpPr>
        <p:spPr>
          <a:xfrm>
            <a:off x="6096000" y="4534014"/>
            <a:ext cx="2640803" cy="1616414"/>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34" name="Text Placeholder 14">
            <a:extLst>
              <a:ext uri="{FF2B5EF4-FFF2-40B4-BE49-F238E27FC236}">
                <a16:creationId xmlns:a16="http://schemas.microsoft.com/office/drawing/2014/main" id="{500DE4BC-2A21-4C62-8F5C-AFE1D0AEDFBE}"/>
              </a:ext>
            </a:extLst>
          </p:cNvPr>
          <p:cNvSpPr>
            <a:spLocks noGrp="1"/>
          </p:cNvSpPr>
          <p:nvPr>
            <p:ph type="body" sz="quarter" idx="24" hasCustomPrompt="1"/>
          </p:nvPr>
        </p:nvSpPr>
        <p:spPr>
          <a:xfrm>
            <a:off x="8946967" y="4218499"/>
            <a:ext cx="2640803"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30" name="Text Placeholder 14">
            <a:extLst>
              <a:ext uri="{FF2B5EF4-FFF2-40B4-BE49-F238E27FC236}">
                <a16:creationId xmlns:a16="http://schemas.microsoft.com/office/drawing/2014/main" id="{0EEFD44C-4B64-4246-BC04-76812ED5E09E}"/>
              </a:ext>
            </a:extLst>
          </p:cNvPr>
          <p:cNvSpPr>
            <a:spLocks noGrp="1"/>
          </p:cNvSpPr>
          <p:nvPr>
            <p:ph type="body" sz="quarter" idx="19" hasCustomPrompt="1"/>
          </p:nvPr>
        </p:nvSpPr>
        <p:spPr>
          <a:xfrm>
            <a:off x="8946967" y="4534014"/>
            <a:ext cx="2640803" cy="1616414"/>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20" name="Footer Placeholder 15">
            <a:extLst>
              <a:ext uri="{FF2B5EF4-FFF2-40B4-BE49-F238E27FC236}">
                <a16:creationId xmlns:a16="http://schemas.microsoft.com/office/drawing/2014/main" id="{AB492A3E-766F-42FE-A5F7-88807B595947}"/>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21" name="Slide Number Placeholder 16">
            <a:extLst>
              <a:ext uri="{FF2B5EF4-FFF2-40B4-BE49-F238E27FC236}">
                <a16:creationId xmlns:a16="http://schemas.microsoft.com/office/drawing/2014/main" id="{784AE79C-95F2-4A84-B62A-95B076FB0218}"/>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22" name="Date Placeholder 14">
            <a:extLst>
              <a:ext uri="{FF2B5EF4-FFF2-40B4-BE49-F238E27FC236}">
                <a16:creationId xmlns:a16="http://schemas.microsoft.com/office/drawing/2014/main" id="{1C2E5CE3-E252-4255-BF5E-8B4F1F3A1635}"/>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a:t>May 21, 20xx</a:t>
            </a:r>
            <a:endParaRPr lang="en-US" cap="all" dirty="0"/>
          </a:p>
        </p:txBody>
      </p:sp>
      <p:sp>
        <p:nvSpPr>
          <p:cNvPr id="14" name="Picture Placeholder 13">
            <a:extLst>
              <a:ext uri="{FF2B5EF4-FFF2-40B4-BE49-F238E27FC236}">
                <a16:creationId xmlns:a16="http://schemas.microsoft.com/office/drawing/2014/main" id="{45E5C588-A831-4EB3-BFDF-78002F7D5507}"/>
              </a:ext>
            </a:extLst>
          </p:cNvPr>
          <p:cNvSpPr>
            <a:spLocks noGrp="1"/>
          </p:cNvSpPr>
          <p:nvPr>
            <p:ph type="pic" sz="quarter" idx="25"/>
          </p:nvPr>
        </p:nvSpPr>
        <p:spPr>
          <a:xfrm>
            <a:off x="1408479" y="3330145"/>
            <a:ext cx="603504" cy="603504"/>
          </a:xfrm>
          <a:prstGeom prst="rect">
            <a:avLst/>
          </a:prstGeom>
        </p:spPr>
        <p:txBody>
          <a:bodyPr/>
          <a:lstStyle>
            <a:lvl1pPr marL="0" indent="0">
              <a:buNone/>
              <a:defRPr sz="1000">
                <a:solidFill>
                  <a:schemeClr val="bg1"/>
                </a:solidFill>
              </a:defRPr>
            </a:lvl1pPr>
          </a:lstStyle>
          <a:p>
            <a:endParaRPr lang="en-US" dirty="0"/>
          </a:p>
        </p:txBody>
      </p:sp>
      <p:sp>
        <p:nvSpPr>
          <p:cNvPr id="36" name="Picture Placeholder 13">
            <a:extLst>
              <a:ext uri="{FF2B5EF4-FFF2-40B4-BE49-F238E27FC236}">
                <a16:creationId xmlns:a16="http://schemas.microsoft.com/office/drawing/2014/main" id="{AD31BE3F-B09E-4BCC-947F-3D4DB153E354}"/>
              </a:ext>
            </a:extLst>
          </p:cNvPr>
          <p:cNvSpPr>
            <a:spLocks noGrp="1"/>
          </p:cNvSpPr>
          <p:nvPr>
            <p:ph type="pic" sz="quarter" idx="26"/>
          </p:nvPr>
        </p:nvSpPr>
        <p:spPr>
          <a:xfrm>
            <a:off x="4266976" y="3330145"/>
            <a:ext cx="603504" cy="603504"/>
          </a:xfrm>
          <a:prstGeom prst="rect">
            <a:avLst/>
          </a:prstGeom>
        </p:spPr>
        <p:txBody>
          <a:bodyPr/>
          <a:lstStyle>
            <a:lvl1pPr marL="0" indent="0">
              <a:buNone/>
              <a:defRPr sz="1000">
                <a:solidFill>
                  <a:schemeClr val="bg1"/>
                </a:solidFill>
              </a:defRPr>
            </a:lvl1pPr>
          </a:lstStyle>
          <a:p>
            <a:endParaRPr lang="en-US" dirty="0"/>
          </a:p>
        </p:txBody>
      </p:sp>
      <p:sp>
        <p:nvSpPr>
          <p:cNvPr id="37" name="Picture Placeholder 13">
            <a:extLst>
              <a:ext uri="{FF2B5EF4-FFF2-40B4-BE49-F238E27FC236}">
                <a16:creationId xmlns:a16="http://schemas.microsoft.com/office/drawing/2014/main" id="{0BF7BBBD-C42C-408E-8F10-7B1BF3C53EF0}"/>
              </a:ext>
            </a:extLst>
          </p:cNvPr>
          <p:cNvSpPr>
            <a:spLocks noGrp="1"/>
          </p:cNvSpPr>
          <p:nvPr>
            <p:ph type="pic" sz="quarter" idx="27"/>
          </p:nvPr>
        </p:nvSpPr>
        <p:spPr>
          <a:xfrm>
            <a:off x="9972085" y="3330145"/>
            <a:ext cx="603504" cy="603504"/>
          </a:xfrm>
          <a:prstGeom prst="rect">
            <a:avLst/>
          </a:prstGeom>
        </p:spPr>
        <p:txBody>
          <a:bodyPr/>
          <a:lstStyle>
            <a:lvl1pPr marL="0" indent="0">
              <a:buNone/>
              <a:defRPr sz="1000">
                <a:solidFill>
                  <a:schemeClr val="bg1"/>
                </a:solidFill>
              </a:defRPr>
            </a:lvl1pPr>
          </a:lstStyle>
          <a:p>
            <a:endParaRPr lang="en-US" dirty="0"/>
          </a:p>
        </p:txBody>
      </p:sp>
      <p:sp>
        <p:nvSpPr>
          <p:cNvPr id="38" name="Picture Placeholder 13">
            <a:extLst>
              <a:ext uri="{FF2B5EF4-FFF2-40B4-BE49-F238E27FC236}">
                <a16:creationId xmlns:a16="http://schemas.microsoft.com/office/drawing/2014/main" id="{74FF5159-7129-4F52-B5B7-13F2D04EAD34}"/>
              </a:ext>
            </a:extLst>
          </p:cNvPr>
          <p:cNvSpPr>
            <a:spLocks noGrp="1"/>
          </p:cNvSpPr>
          <p:nvPr>
            <p:ph type="pic" sz="quarter" idx="28"/>
          </p:nvPr>
        </p:nvSpPr>
        <p:spPr>
          <a:xfrm>
            <a:off x="7109232" y="3330145"/>
            <a:ext cx="603504" cy="603504"/>
          </a:xfrm>
          <a:prstGeom prst="rect">
            <a:avLst/>
          </a:prstGeom>
        </p:spPr>
        <p:txBody>
          <a:bodyPr/>
          <a:lstStyle>
            <a:lvl1pPr marL="0" indent="0">
              <a:buNone/>
              <a:defRPr sz="1000">
                <a:solidFill>
                  <a:schemeClr val="bg1"/>
                </a:solidFill>
              </a:defRPr>
            </a:lvl1pPr>
          </a:lstStyle>
          <a:p>
            <a:endParaRPr lang="en-US" dirty="0"/>
          </a:p>
        </p:txBody>
      </p:sp>
    </p:spTree>
    <p:extLst>
      <p:ext uri="{BB962C8B-B14F-4D97-AF65-F5344CB8AC3E}">
        <p14:creationId xmlns:p14="http://schemas.microsoft.com/office/powerpoint/2010/main" val="33913104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roduct Overview">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B4076C2D-3CFB-4EFB-8012-9F6E65333676}"/>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3" name="Title 2">
            <a:extLst>
              <a:ext uri="{FF2B5EF4-FFF2-40B4-BE49-F238E27FC236}">
                <a16:creationId xmlns:a16="http://schemas.microsoft.com/office/drawing/2014/main" id="{D1D3A9EE-57EE-476A-A657-3A4019818918}"/>
              </a:ext>
            </a:extLst>
          </p:cNvPr>
          <p:cNvSpPr>
            <a:spLocks noGrp="1"/>
          </p:cNvSpPr>
          <p:nvPr>
            <p:ph type="title" hasCustomPrompt="1"/>
          </p:nvPr>
        </p:nvSpPr>
        <p:spPr>
          <a:xfrm>
            <a:off x="4196218" y="690802"/>
            <a:ext cx="4936277" cy="575890"/>
          </a:xfrm>
          <a:prstGeom prst="rect">
            <a:avLst/>
          </a:prstGeom>
        </p:spPr>
        <p:txBody>
          <a:bodyPr/>
          <a:lstStyle>
            <a:lvl1pPr algn="l">
              <a:defRPr sz="2800" cap="all" spc="400" baseline="0">
                <a:solidFill>
                  <a:schemeClr val="bg1"/>
                </a:solidFill>
              </a:defRPr>
            </a:lvl1pPr>
          </a:lstStyle>
          <a:p>
            <a:r>
              <a:rPr lang="en-US" dirty="0"/>
              <a:t>Click to add title</a:t>
            </a:r>
          </a:p>
        </p:txBody>
      </p:sp>
      <p:sp>
        <p:nvSpPr>
          <p:cNvPr id="33" name="Text Placeholder 14">
            <a:extLst>
              <a:ext uri="{FF2B5EF4-FFF2-40B4-BE49-F238E27FC236}">
                <a16:creationId xmlns:a16="http://schemas.microsoft.com/office/drawing/2014/main" id="{2A0CB777-EF14-4BA6-A19D-697B165B1D34}"/>
              </a:ext>
            </a:extLst>
          </p:cNvPr>
          <p:cNvSpPr>
            <a:spLocks noGrp="1"/>
          </p:cNvSpPr>
          <p:nvPr>
            <p:ph type="body" sz="quarter" idx="12" hasCustomPrompt="1"/>
          </p:nvPr>
        </p:nvSpPr>
        <p:spPr>
          <a:xfrm>
            <a:off x="4190069" y="2568679"/>
            <a:ext cx="3008631" cy="348162"/>
          </a:xfrm>
          <a:prstGeom prst="rect">
            <a:avLst/>
          </a:prstGeom>
        </p:spPr>
        <p:txBody>
          <a:bodyPr/>
          <a:lstStyle>
            <a:lvl1pPr marL="0" indent="0" algn="l">
              <a:buNone/>
              <a:defRPr sz="1600" cap="none" spc="200" baseline="0">
                <a:solidFill>
                  <a:schemeClr val="accent6"/>
                </a:solidFill>
                <a:latin typeface="+mj-lt"/>
              </a:defRPr>
            </a:lvl1pPr>
          </a:lstStyle>
          <a:p>
            <a:pPr lvl="0"/>
            <a:r>
              <a:rPr lang="en-US" dirty="0"/>
              <a:t>Click to add title</a:t>
            </a:r>
          </a:p>
        </p:txBody>
      </p:sp>
      <p:sp>
        <p:nvSpPr>
          <p:cNvPr id="32" name="Text Placeholder 14">
            <a:extLst>
              <a:ext uri="{FF2B5EF4-FFF2-40B4-BE49-F238E27FC236}">
                <a16:creationId xmlns:a16="http://schemas.microsoft.com/office/drawing/2014/main" id="{0053894D-FD48-4BB5-84D8-2EE54EC8D700}"/>
              </a:ext>
            </a:extLst>
          </p:cNvPr>
          <p:cNvSpPr>
            <a:spLocks noGrp="1"/>
          </p:cNvSpPr>
          <p:nvPr>
            <p:ph type="body" sz="quarter" idx="13" hasCustomPrompt="1"/>
          </p:nvPr>
        </p:nvSpPr>
        <p:spPr>
          <a:xfrm>
            <a:off x="4190069" y="2861988"/>
            <a:ext cx="3008630" cy="636682"/>
          </a:xfrm>
          <a:prstGeom prst="rect">
            <a:avLst/>
          </a:prstGeom>
        </p:spPr>
        <p:txBody>
          <a:bodyPr/>
          <a:lstStyle>
            <a:lvl1pPr marL="0" indent="0" algn="l">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58" name="Text Placeholder 14">
            <a:extLst>
              <a:ext uri="{FF2B5EF4-FFF2-40B4-BE49-F238E27FC236}">
                <a16:creationId xmlns:a16="http://schemas.microsoft.com/office/drawing/2014/main" id="{32A7FBEC-71F7-4A1F-82A1-C7FBFE05185C}"/>
              </a:ext>
            </a:extLst>
          </p:cNvPr>
          <p:cNvSpPr>
            <a:spLocks noGrp="1"/>
          </p:cNvSpPr>
          <p:nvPr>
            <p:ph type="body" sz="quarter" idx="21" hasCustomPrompt="1"/>
          </p:nvPr>
        </p:nvSpPr>
        <p:spPr>
          <a:xfrm>
            <a:off x="7913979" y="2568679"/>
            <a:ext cx="3008631" cy="348162"/>
          </a:xfrm>
          <a:prstGeom prst="rect">
            <a:avLst/>
          </a:prstGeom>
        </p:spPr>
        <p:txBody>
          <a:bodyPr/>
          <a:lstStyle>
            <a:lvl1pPr marL="0" indent="0" algn="l">
              <a:buNone/>
              <a:defRPr sz="1600" cap="none" spc="200" baseline="0">
                <a:solidFill>
                  <a:schemeClr val="accent6"/>
                </a:solidFill>
                <a:latin typeface="+mj-lt"/>
              </a:defRPr>
            </a:lvl1pPr>
          </a:lstStyle>
          <a:p>
            <a:pPr lvl="0"/>
            <a:r>
              <a:rPr lang="en-US" dirty="0"/>
              <a:t>Click to add title</a:t>
            </a:r>
          </a:p>
        </p:txBody>
      </p:sp>
      <p:sp>
        <p:nvSpPr>
          <p:cNvPr id="57" name="Text Placeholder 14">
            <a:extLst>
              <a:ext uri="{FF2B5EF4-FFF2-40B4-BE49-F238E27FC236}">
                <a16:creationId xmlns:a16="http://schemas.microsoft.com/office/drawing/2014/main" id="{00EDBC93-E454-47AD-B9C9-E7CCE8DE6B59}"/>
              </a:ext>
            </a:extLst>
          </p:cNvPr>
          <p:cNvSpPr>
            <a:spLocks noGrp="1"/>
          </p:cNvSpPr>
          <p:nvPr>
            <p:ph type="body" sz="quarter" idx="20" hasCustomPrompt="1"/>
          </p:nvPr>
        </p:nvSpPr>
        <p:spPr>
          <a:xfrm>
            <a:off x="7913979" y="2861988"/>
            <a:ext cx="3008630" cy="636682"/>
          </a:xfrm>
          <a:prstGeom prst="rect">
            <a:avLst/>
          </a:prstGeom>
        </p:spPr>
        <p:txBody>
          <a:bodyPr/>
          <a:lstStyle>
            <a:lvl1pPr marL="0" indent="0" algn="l">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64" name="Text Placeholder 14">
            <a:extLst>
              <a:ext uri="{FF2B5EF4-FFF2-40B4-BE49-F238E27FC236}">
                <a16:creationId xmlns:a16="http://schemas.microsoft.com/office/drawing/2014/main" id="{E792D94E-72D4-43F1-8063-14A3F6270A35}"/>
              </a:ext>
            </a:extLst>
          </p:cNvPr>
          <p:cNvSpPr>
            <a:spLocks noGrp="1"/>
          </p:cNvSpPr>
          <p:nvPr>
            <p:ph type="body" sz="quarter" idx="23" hasCustomPrompt="1"/>
          </p:nvPr>
        </p:nvSpPr>
        <p:spPr>
          <a:xfrm>
            <a:off x="4190069" y="5044309"/>
            <a:ext cx="3008631" cy="348162"/>
          </a:xfrm>
          <a:prstGeom prst="rect">
            <a:avLst/>
          </a:prstGeom>
        </p:spPr>
        <p:txBody>
          <a:bodyPr/>
          <a:lstStyle>
            <a:lvl1pPr marL="0" indent="0" algn="l">
              <a:buNone/>
              <a:defRPr sz="1600" cap="none" spc="200" baseline="0">
                <a:solidFill>
                  <a:schemeClr val="accent6"/>
                </a:solidFill>
                <a:latin typeface="+mj-lt"/>
              </a:defRPr>
            </a:lvl1pPr>
          </a:lstStyle>
          <a:p>
            <a:pPr lvl="0"/>
            <a:r>
              <a:rPr lang="en-US" dirty="0"/>
              <a:t>Click to add title</a:t>
            </a:r>
          </a:p>
        </p:txBody>
      </p:sp>
      <p:sp>
        <p:nvSpPr>
          <p:cNvPr id="63" name="Text Placeholder 14">
            <a:extLst>
              <a:ext uri="{FF2B5EF4-FFF2-40B4-BE49-F238E27FC236}">
                <a16:creationId xmlns:a16="http://schemas.microsoft.com/office/drawing/2014/main" id="{C18EBA8F-5A95-4501-A602-A9889F0CE3A0}"/>
              </a:ext>
            </a:extLst>
          </p:cNvPr>
          <p:cNvSpPr>
            <a:spLocks noGrp="1"/>
          </p:cNvSpPr>
          <p:nvPr>
            <p:ph type="body" sz="quarter" idx="22" hasCustomPrompt="1"/>
          </p:nvPr>
        </p:nvSpPr>
        <p:spPr>
          <a:xfrm>
            <a:off x="4190069" y="5337618"/>
            <a:ext cx="3008630" cy="636682"/>
          </a:xfrm>
          <a:prstGeom prst="rect">
            <a:avLst/>
          </a:prstGeom>
        </p:spPr>
        <p:txBody>
          <a:bodyPr/>
          <a:lstStyle>
            <a:lvl1pPr marL="0" indent="0" algn="l">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67" name="Text Placeholder 14">
            <a:extLst>
              <a:ext uri="{FF2B5EF4-FFF2-40B4-BE49-F238E27FC236}">
                <a16:creationId xmlns:a16="http://schemas.microsoft.com/office/drawing/2014/main" id="{AF03D6DF-70BB-4EC0-B7BF-94BB780FDF01}"/>
              </a:ext>
            </a:extLst>
          </p:cNvPr>
          <p:cNvSpPr>
            <a:spLocks noGrp="1"/>
          </p:cNvSpPr>
          <p:nvPr>
            <p:ph type="body" sz="quarter" idx="25" hasCustomPrompt="1"/>
          </p:nvPr>
        </p:nvSpPr>
        <p:spPr>
          <a:xfrm>
            <a:off x="7913980" y="5047681"/>
            <a:ext cx="3008631" cy="348162"/>
          </a:xfrm>
          <a:prstGeom prst="rect">
            <a:avLst/>
          </a:prstGeom>
        </p:spPr>
        <p:txBody>
          <a:bodyPr/>
          <a:lstStyle>
            <a:lvl1pPr marL="0" indent="0" algn="l">
              <a:buNone/>
              <a:defRPr sz="1600" cap="none" spc="200" baseline="0">
                <a:solidFill>
                  <a:schemeClr val="accent6"/>
                </a:solidFill>
                <a:latin typeface="+mj-lt"/>
              </a:defRPr>
            </a:lvl1pPr>
          </a:lstStyle>
          <a:p>
            <a:pPr lvl="0"/>
            <a:r>
              <a:rPr lang="en-US" dirty="0"/>
              <a:t>Click to add title</a:t>
            </a:r>
          </a:p>
        </p:txBody>
      </p:sp>
      <p:sp>
        <p:nvSpPr>
          <p:cNvPr id="66" name="Text Placeholder 14">
            <a:extLst>
              <a:ext uri="{FF2B5EF4-FFF2-40B4-BE49-F238E27FC236}">
                <a16:creationId xmlns:a16="http://schemas.microsoft.com/office/drawing/2014/main" id="{A21FAF3A-556C-4A61-B1C4-E6FB98BE40B2}"/>
              </a:ext>
            </a:extLst>
          </p:cNvPr>
          <p:cNvSpPr>
            <a:spLocks noGrp="1"/>
          </p:cNvSpPr>
          <p:nvPr>
            <p:ph type="body" sz="quarter" idx="24" hasCustomPrompt="1"/>
          </p:nvPr>
        </p:nvSpPr>
        <p:spPr>
          <a:xfrm>
            <a:off x="7913980" y="5340990"/>
            <a:ext cx="3008630" cy="636682"/>
          </a:xfrm>
          <a:prstGeom prst="rect">
            <a:avLst/>
          </a:prstGeom>
        </p:spPr>
        <p:txBody>
          <a:bodyPr/>
          <a:lstStyle>
            <a:lvl1pPr marL="0" indent="0" algn="l">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22" name="Footer Placeholder 15">
            <a:extLst>
              <a:ext uri="{FF2B5EF4-FFF2-40B4-BE49-F238E27FC236}">
                <a16:creationId xmlns:a16="http://schemas.microsoft.com/office/drawing/2014/main" id="{54442D89-5EE7-4BC5-A35D-B0F93DD36269}"/>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23" name="Slide Number Placeholder 16">
            <a:extLst>
              <a:ext uri="{FF2B5EF4-FFF2-40B4-BE49-F238E27FC236}">
                <a16:creationId xmlns:a16="http://schemas.microsoft.com/office/drawing/2014/main" id="{DC13E404-DE29-4300-A8D5-25F34585A492}"/>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24" name="Date Placeholder 14">
            <a:extLst>
              <a:ext uri="{FF2B5EF4-FFF2-40B4-BE49-F238E27FC236}">
                <a16:creationId xmlns:a16="http://schemas.microsoft.com/office/drawing/2014/main" id="{1EAC24B5-8E72-46CA-9A6A-4A6D6EA2C064}"/>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a:t>May 21, 20xx</a:t>
            </a:r>
            <a:endParaRPr lang="en-US" cap="all" dirty="0"/>
          </a:p>
        </p:txBody>
      </p:sp>
      <p:sp>
        <p:nvSpPr>
          <p:cNvPr id="5" name="Picture Placeholder 4">
            <a:extLst>
              <a:ext uri="{FF2B5EF4-FFF2-40B4-BE49-F238E27FC236}">
                <a16:creationId xmlns:a16="http://schemas.microsoft.com/office/drawing/2014/main" id="{C1F11D19-3D38-460E-A8AF-F6A30642EC0D}"/>
              </a:ext>
            </a:extLst>
          </p:cNvPr>
          <p:cNvSpPr>
            <a:spLocks noGrp="1"/>
          </p:cNvSpPr>
          <p:nvPr>
            <p:ph type="pic" sz="quarter" idx="26"/>
          </p:nvPr>
        </p:nvSpPr>
        <p:spPr>
          <a:xfrm>
            <a:off x="4190069" y="1818852"/>
            <a:ext cx="603504" cy="603504"/>
          </a:xfrm>
          <a:prstGeom prst="rect">
            <a:avLst/>
          </a:prstGeom>
        </p:spPr>
        <p:txBody>
          <a:bodyPr/>
          <a:lstStyle>
            <a:lvl1pPr marL="0" indent="0">
              <a:buNone/>
              <a:defRPr sz="1050">
                <a:solidFill>
                  <a:schemeClr val="bg1"/>
                </a:solidFill>
              </a:defRPr>
            </a:lvl1pPr>
          </a:lstStyle>
          <a:p>
            <a:endParaRPr lang="en-US" dirty="0"/>
          </a:p>
        </p:txBody>
      </p:sp>
      <p:sp>
        <p:nvSpPr>
          <p:cNvPr id="21" name="Picture Placeholder 4">
            <a:extLst>
              <a:ext uri="{FF2B5EF4-FFF2-40B4-BE49-F238E27FC236}">
                <a16:creationId xmlns:a16="http://schemas.microsoft.com/office/drawing/2014/main" id="{F915DDB2-3A13-4240-8ECB-677499946C14}"/>
              </a:ext>
            </a:extLst>
          </p:cNvPr>
          <p:cNvSpPr>
            <a:spLocks noGrp="1"/>
          </p:cNvSpPr>
          <p:nvPr>
            <p:ph type="pic" sz="quarter" idx="27"/>
          </p:nvPr>
        </p:nvSpPr>
        <p:spPr>
          <a:xfrm>
            <a:off x="7913979" y="1818852"/>
            <a:ext cx="603504" cy="603504"/>
          </a:xfrm>
          <a:prstGeom prst="rect">
            <a:avLst/>
          </a:prstGeom>
        </p:spPr>
        <p:txBody>
          <a:bodyPr/>
          <a:lstStyle>
            <a:lvl1pPr marL="0" indent="0">
              <a:buNone/>
              <a:defRPr sz="1050">
                <a:solidFill>
                  <a:schemeClr val="bg1"/>
                </a:solidFill>
              </a:defRPr>
            </a:lvl1pPr>
          </a:lstStyle>
          <a:p>
            <a:endParaRPr lang="en-US" dirty="0"/>
          </a:p>
        </p:txBody>
      </p:sp>
      <p:sp>
        <p:nvSpPr>
          <p:cNvPr id="25" name="Picture Placeholder 4">
            <a:extLst>
              <a:ext uri="{FF2B5EF4-FFF2-40B4-BE49-F238E27FC236}">
                <a16:creationId xmlns:a16="http://schemas.microsoft.com/office/drawing/2014/main" id="{E9059CA0-144F-4780-BA0D-005B827AAECE}"/>
              </a:ext>
            </a:extLst>
          </p:cNvPr>
          <p:cNvSpPr>
            <a:spLocks noGrp="1"/>
          </p:cNvSpPr>
          <p:nvPr>
            <p:ph type="pic" sz="quarter" idx="28"/>
          </p:nvPr>
        </p:nvSpPr>
        <p:spPr>
          <a:xfrm>
            <a:off x="4190069" y="4281832"/>
            <a:ext cx="603504" cy="603504"/>
          </a:xfrm>
          <a:prstGeom prst="rect">
            <a:avLst/>
          </a:prstGeom>
        </p:spPr>
        <p:txBody>
          <a:bodyPr/>
          <a:lstStyle>
            <a:lvl1pPr marL="0" indent="0">
              <a:buNone/>
              <a:defRPr sz="1050">
                <a:solidFill>
                  <a:schemeClr val="bg1"/>
                </a:solidFill>
              </a:defRPr>
            </a:lvl1pPr>
          </a:lstStyle>
          <a:p>
            <a:endParaRPr lang="en-US" dirty="0"/>
          </a:p>
        </p:txBody>
      </p:sp>
      <p:sp>
        <p:nvSpPr>
          <p:cNvPr id="26" name="Picture Placeholder 4">
            <a:extLst>
              <a:ext uri="{FF2B5EF4-FFF2-40B4-BE49-F238E27FC236}">
                <a16:creationId xmlns:a16="http://schemas.microsoft.com/office/drawing/2014/main" id="{B770164C-988C-4217-B0E9-7D0DC17C8BC6}"/>
              </a:ext>
            </a:extLst>
          </p:cNvPr>
          <p:cNvSpPr>
            <a:spLocks noGrp="1"/>
          </p:cNvSpPr>
          <p:nvPr>
            <p:ph type="pic" sz="quarter" idx="29"/>
          </p:nvPr>
        </p:nvSpPr>
        <p:spPr>
          <a:xfrm>
            <a:off x="7908115" y="4294030"/>
            <a:ext cx="603504" cy="603504"/>
          </a:xfrm>
          <a:prstGeom prst="rect">
            <a:avLst/>
          </a:prstGeom>
        </p:spPr>
        <p:txBody>
          <a:bodyPr/>
          <a:lstStyle>
            <a:lvl1pPr marL="0" indent="0">
              <a:buNone/>
              <a:defRPr sz="1050">
                <a:solidFill>
                  <a:schemeClr val="bg1"/>
                </a:solidFill>
              </a:defRPr>
            </a:lvl1pPr>
          </a:lstStyle>
          <a:p>
            <a:endParaRPr lang="en-US" dirty="0"/>
          </a:p>
        </p:txBody>
      </p:sp>
    </p:spTree>
    <p:extLst>
      <p:ext uri="{BB962C8B-B14F-4D97-AF65-F5344CB8AC3E}">
        <p14:creationId xmlns:p14="http://schemas.microsoft.com/office/powerpoint/2010/main" val="36413241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roduct Benefits">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ED540A63-9BB9-478A-BE65-7A901018323F}"/>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3" name="Title 2">
            <a:extLst>
              <a:ext uri="{FF2B5EF4-FFF2-40B4-BE49-F238E27FC236}">
                <a16:creationId xmlns:a16="http://schemas.microsoft.com/office/drawing/2014/main" id="{767FB1D5-16C4-4AAC-9E31-560F596F8D5E}"/>
              </a:ext>
            </a:extLst>
          </p:cNvPr>
          <p:cNvSpPr>
            <a:spLocks noGrp="1"/>
          </p:cNvSpPr>
          <p:nvPr>
            <p:ph type="title" hasCustomPrompt="1"/>
          </p:nvPr>
        </p:nvSpPr>
        <p:spPr>
          <a:xfrm>
            <a:off x="3672555" y="1823626"/>
            <a:ext cx="4569572" cy="580029"/>
          </a:xfrm>
          <a:prstGeom prst="rect">
            <a:avLst/>
          </a:prstGeom>
        </p:spPr>
        <p:txBody>
          <a:bodyPr/>
          <a:lstStyle>
            <a:lvl1pPr>
              <a:defRPr sz="2800" cap="all" spc="400" baseline="0">
                <a:solidFill>
                  <a:schemeClr val="bg1"/>
                </a:solidFill>
              </a:defRPr>
            </a:lvl1pPr>
          </a:lstStyle>
          <a:p>
            <a:r>
              <a:rPr lang="en-US" dirty="0"/>
              <a:t>Click to add title</a:t>
            </a:r>
          </a:p>
        </p:txBody>
      </p:sp>
      <p:sp>
        <p:nvSpPr>
          <p:cNvPr id="27" name="Text Placeholder 14">
            <a:extLst>
              <a:ext uri="{FF2B5EF4-FFF2-40B4-BE49-F238E27FC236}">
                <a16:creationId xmlns:a16="http://schemas.microsoft.com/office/drawing/2014/main" id="{C269BEF2-E65B-4046-B8D1-1E5DC6D58296}"/>
              </a:ext>
            </a:extLst>
          </p:cNvPr>
          <p:cNvSpPr>
            <a:spLocks noGrp="1"/>
          </p:cNvSpPr>
          <p:nvPr>
            <p:ph type="body" sz="quarter" idx="22" hasCustomPrompt="1"/>
          </p:nvPr>
        </p:nvSpPr>
        <p:spPr>
          <a:xfrm>
            <a:off x="2956595" y="2807310"/>
            <a:ext cx="5824073" cy="1940149"/>
          </a:xfrm>
          <a:prstGeom prst="rect">
            <a:avLst/>
          </a:prstGeom>
        </p:spPr>
        <p:txBody>
          <a:bodyPr anchor="t"/>
          <a:lstStyle>
            <a:lvl1pPr marL="0" indent="0" algn="ctr">
              <a:lnSpc>
                <a:spcPct val="200000"/>
              </a:lnSpc>
              <a:spcBef>
                <a:spcPts val="0"/>
              </a:spcBef>
              <a:buNone/>
              <a:defRPr sz="1800" cap="none" spc="200" baseline="0">
                <a:solidFill>
                  <a:schemeClr val="bg1"/>
                </a:solidFill>
                <a:latin typeface="+mn-lt"/>
              </a:defRPr>
            </a:lvl1pPr>
          </a:lstStyle>
          <a:p>
            <a:pPr lvl="0"/>
            <a:r>
              <a:rPr lang="en-US" dirty="0"/>
              <a:t>Click to add title</a:t>
            </a:r>
          </a:p>
        </p:txBody>
      </p:sp>
      <p:sp>
        <p:nvSpPr>
          <p:cNvPr id="18" name="Footer Placeholder 15">
            <a:extLst>
              <a:ext uri="{FF2B5EF4-FFF2-40B4-BE49-F238E27FC236}">
                <a16:creationId xmlns:a16="http://schemas.microsoft.com/office/drawing/2014/main" id="{D89CE923-C669-4E0E-8161-BB328133EE8B}"/>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9" name="Slide Number Placeholder 16">
            <a:extLst>
              <a:ext uri="{FF2B5EF4-FFF2-40B4-BE49-F238E27FC236}">
                <a16:creationId xmlns:a16="http://schemas.microsoft.com/office/drawing/2014/main" id="{C820EE41-4997-4CD3-B951-56ECA884252E}"/>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20" name="Date Placeholder 14">
            <a:extLst>
              <a:ext uri="{FF2B5EF4-FFF2-40B4-BE49-F238E27FC236}">
                <a16:creationId xmlns:a16="http://schemas.microsoft.com/office/drawing/2014/main" id="{A2A3BC0C-B522-4DA2-BBC0-AC180D8B2C9A}"/>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a:t>May 21, 20xx</a:t>
            </a:r>
            <a:endParaRPr lang="en-US" cap="all" dirty="0"/>
          </a:p>
        </p:txBody>
      </p:sp>
    </p:spTree>
    <p:extLst>
      <p:ext uri="{BB962C8B-B14F-4D97-AF65-F5344CB8AC3E}">
        <p14:creationId xmlns:p14="http://schemas.microsoft.com/office/powerpoint/2010/main" val="23191379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ivider Slide">
    <p:spTree>
      <p:nvGrpSpPr>
        <p:cNvPr id="1" name=""/>
        <p:cNvGrpSpPr/>
        <p:nvPr/>
      </p:nvGrpSpPr>
      <p:grpSpPr>
        <a:xfrm>
          <a:off x="0" y="0"/>
          <a:ext cx="0" cy="0"/>
          <a:chOff x="0" y="0"/>
          <a:chExt cx="0" cy="0"/>
        </a:xfrm>
      </p:grpSpPr>
      <p:pic>
        <p:nvPicPr>
          <p:cNvPr id="9" name="Graphic 8">
            <a:extLst>
              <a:ext uri="{FF2B5EF4-FFF2-40B4-BE49-F238E27FC236}">
                <a16:creationId xmlns:a16="http://schemas.microsoft.com/office/drawing/2014/main" id="{5F31BC2D-187A-4ED3-8D67-C55187E532E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F947F2F5-8E72-425B-A8C2-2B3262F73021}"/>
              </a:ext>
            </a:extLst>
          </p:cNvPr>
          <p:cNvSpPr>
            <a:spLocks noGrp="1"/>
          </p:cNvSpPr>
          <p:nvPr>
            <p:ph type="title" hasCustomPrompt="1"/>
          </p:nvPr>
        </p:nvSpPr>
        <p:spPr>
          <a:xfrm>
            <a:off x="5425440" y="2741026"/>
            <a:ext cx="5002478" cy="2357066"/>
          </a:xfrm>
          <a:prstGeom prst="rect">
            <a:avLst/>
          </a:prstGeom>
        </p:spPr>
        <p:txBody>
          <a:bodyPr/>
          <a:lstStyle>
            <a:lvl1pPr algn="ctr">
              <a:defRPr sz="4800" cap="all" spc="400" baseline="0">
                <a:solidFill>
                  <a:schemeClr val="accent6"/>
                </a:solidFill>
              </a:defRPr>
            </a:lvl1pPr>
          </a:lstStyle>
          <a:p>
            <a:r>
              <a:rPr lang="en-US" dirty="0"/>
              <a:t>Click to add title</a:t>
            </a:r>
          </a:p>
        </p:txBody>
      </p:sp>
    </p:spTree>
    <p:extLst>
      <p:ext uri="{BB962C8B-B14F-4D97-AF65-F5344CB8AC3E}">
        <p14:creationId xmlns:p14="http://schemas.microsoft.com/office/powerpoint/2010/main" val="42505472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usiness Model">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5490FC0B-50EB-42D6-A2A5-E02EE642E2E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16" name="Title 15">
            <a:extLst>
              <a:ext uri="{FF2B5EF4-FFF2-40B4-BE49-F238E27FC236}">
                <a16:creationId xmlns:a16="http://schemas.microsoft.com/office/drawing/2014/main" id="{04AFCE56-D794-4638-A3EC-63DCFB4B6F0D}"/>
              </a:ext>
            </a:extLst>
          </p:cNvPr>
          <p:cNvSpPr>
            <a:spLocks noGrp="1"/>
          </p:cNvSpPr>
          <p:nvPr>
            <p:ph type="title" hasCustomPrompt="1"/>
          </p:nvPr>
        </p:nvSpPr>
        <p:spPr>
          <a:xfrm>
            <a:off x="965511" y="760406"/>
            <a:ext cx="5424988" cy="579245"/>
          </a:xfrm>
          <a:prstGeom prst="rect">
            <a:avLst/>
          </a:prstGeom>
        </p:spPr>
        <p:txBody>
          <a:bodyPr/>
          <a:lstStyle>
            <a:lvl1pPr>
              <a:defRPr sz="2800" cap="all" spc="400" baseline="0">
                <a:solidFill>
                  <a:schemeClr val="bg1"/>
                </a:solidFill>
              </a:defRPr>
            </a:lvl1pPr>
          </a:lstStyle>
          <a:p>
            <a:r>
              <a:rPr lang="en-US" dirty="0"/>
              <a:t>Click to add title</a:t>
            </a:r>
          </a:p>
        </p:txBody>
      </p:sp>
      <p:sp>
        <p:nvSpPr>
          <p:cNvPr id="10" name="Text Placeholder 14">
            <a:extLst>
              <a:ext uri="{FF2B5EF4-FFF2-40B4-BE49-F238E27FC236}">
                <a16:creationId xmlns:a16="http://schemas.microsoft.com/office/drawing/2014/main" id="{318D6597-136D-4434-B628-D387BBEEC3C5}"/>
              </a:ext>
            </a:extLst>
          </p:cNvPr>
          <p:cNvSpPr>
            <a:spLocks noGrp="1"/>
          </p:cNvSpPr>
          <p:nvPr>
            <p:ph type="body" sz="quarter" idx="12" hasCustomPrompt="1"/>
          </p:nvPr>
        </p:nvSpPr>
        <p:spPr>
          <a:xfrm>
            <a:off x="965511" y="3417877"/>
            <a:ext cx="2806280"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11" name="Text Placeholder 14">
            <a:extLst>
              <a:ext uri="{FF2B5EF4-FFF2-40B4-BE49-F238E27FC236}">
                <a16:creationId xmlns:a16="http://schemas.microsoft.com/office/drawing/2014/main" id="{0691DF94-6587-4325-9C04-970034F1A85C}"/>
              </a:ext>
            </a:extLst>
          </p:cNvPr>
          <p:cNvSpPr>
            <a:spLocks noGrp="1"/>
          </p:cNvSpPr>
          <p:nvPr>
            <p:ph type="body" sz="quarter" idx="13" hasCustomPrompt="1"/>
          </p:nvPr>
        </p:nvSpPr>
        <p:spPr>
          <a:xfrm>
            <a:off x="965511" y="3766050"/>
            <a:ext cx="2806280" cy="1148945"/>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12" name="Text Placeholder 14">
            <a:extLst>
              <a:ext uri="{FF2B5EF4-FFF2-40B4-BE49-F238E27FC236}">
                <a16:creationId xmlns:a16="http://schemas.microsoft.com/office/drawing/2014/main" id="{A3CE4E75-7868-44AD-9AF2-753E07BE78A3}"/>
              </a:ext>
            </a:extLst>
          </p:cNvPr>
          <p:cNvSpPr>
            <a:spLocks noGrp="1"/>
          </p:cNvSpPr>
          <p:nvPr>
            <p:ph type="body" sz="quarter" idx="14" hasCustomPrompt="1"/>
          </p:nvPr>
        </p:nvSpPr>
        <p:spPr>
          <a:xfrm>
            <a:off x="4514520" y="3400925"/>
            <a:ext cx="2806280"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13" name="Text Placeholder 14">
            <a:extLst>
              <a:ext uri="{FF2B5EF4-FFF2-40B4-BE49-F238E27FC236}">
                <a16:creationId xmlns:a16="http://schemas.microsoft.com/office/drawing/2014/main" id="{8A9FE9C2-0801-4D41-A54B-E00BC7AB7C16}"/>
              </a:ext>
            </a:extLst>
          </p:cNvPr>
          <p:cNvSpPr>
            <a:spLocks noGrp="1"/>
          </p:cNvSpPr>
          <p:nvPr>
            <p:ph type="body" sz="quarter" idx="15" hasCustomPrompt="1"/>
          </p:nvPr>
        </p:nvSpPr>
        <p:spPr>
          <a:xfrm>
            <a:off x="4514520" y="3749098"/>
            <a:ext cx="2806280" cy="1148945"/>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14" name="Text Placeholder 14">
            <a:extLst>
              <a:ext uri="{FF2B5EF4-FFF2-40B4-BE49-F238E27FC236}">
                <a16:creationId xmlns:a16="http://schemas.microsoft.com/office/drawing/2014/main" id="{632FBCC2-2CDB-448A-AA61-8D99495226AF}"/>
              </a:ext>
            </a:extLst>
          </p:cNvPr>
          <p:cNvSpPr>
            <a:spLocks noGrp="1"/>
          </p:cNvSpPr>
          <p:nvPr>
            <p:ph type="body" sz="quarter" idx="16" hasCustomPrompt="1"/>
          </p:nvPr>
        </p:nvSpPr>
        <p:spPr>
          <a:xfrm>
            <a:off x="8063529" y="3400925"/>
            <a:ext cx="2692240"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15" name="Text Placeholder 14">
            <a:extLst>
              <a:ext uri="{FF2B5EF4-FFF2-40B4-BE49-F238E27FC236}">
                <a16:creationId xmlns:a16="http://schemas.microsoft.com/office/drawing/2014/main" id="{7F6A4D9D-1690-4C0A-9F62-1FE93C0145FC}"/>
              </a:ext>
            </a:extLst>
          </p:cNvPr>
          <p:cNvSpPr>
            <a:spLocks noGrp="1"/>
          </p:cNvSpPr>
          <p:nvPr>
            <p:ph type="body" sz="quarter" idx="17" hasCustomPrompt="1"/>
          </p:nvPr>
        </p:nvSpPr>
        <p:spPr>
          <a:xfrm>
            <a:off x="8063529" y="3749098"/>
            <a:ext cx="2692240" cy="1148945"/>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20" name="Footer Placeholder 15">
            <a:extLst>
              <a:ext uri="{FF2B5EF4-FFF2-40B4-BE49-F238E27FC236}">
                <a16:creationId xmlns:a16="http://schemas.microsoft.com/office/drawing/2014/main" id="{48863DDD-C3CC-439D-B738-34F6E8960AFF}"/>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21" name="Slide Number Placeholder 16">
            <a:extLst>
              <a:ext uri="{FF2B5EF4-FFF2-40B4-BE49-F238E27FC236}">
                <a16:creationId xmlns:a16="http://schemas.microsoft.com/office/drawing/2014/main" id="{A4788388-29C8-4E9F-BF82-A1648088A8B0}"/>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22" name="Date Placeholder 14">
            <a:extLst>
              <a:ext uri="{FF2B5EF4-FFF2-40B4-BE49-F238E27FC236}">
                <a16:creationId xmlns:a16="http://schemas.microsoft.com/office/drawing/2014/main" id="{5E6E1CB5-0E5F-4B44-8044-4010565FCF6D}"/>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a:t>May 21, 20xx</a:t>
            </a:r>
            <a:endParaRPr lang="en-US" cap="all" dirty="0"/>
          </a:p>
        </p:txBody>
      </p:sp>
    </p:spTree>
    <p:extLst>
      <p:ext uri="{BB962C8B-B14F-4D97-AF65-F5344CB8AC3E}">
        <p14:creationId xmlns:p14="http://schemas.microsoft.com/office/powerpoint/2010/main" val="23852851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arket Opportunity Overview">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4E96CB8F-A88F-40C3-A65B-8C33A16A0C2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31086E70-8E77-436D-93CE-4BCD3EC94BEA}"/>
              </a:ext>
            </a:extLst>
          </p:cNvPr>
          <p:cNvSpPr>
            <a:spLocks noGrp="1"/>
          </p:cNvSpPr>
          <p:nvPr>
            <p:ph type="title" hasCustomPrompt="1"/>
          </p:nvPr>
        </p:nvSpPr>
        <p:spPr>
          <a:xfrm>
            <a:off x="5029799" y="1380501"/>
            <a:ext cx="5097428" cy="991689"/>
          </a:xfrm>
          <a:prstGeom prst="rect">
            <a:avLst/>
          </a:prstGeom>
        </p:spPr>
        <p:txBody>
          <a:bodyPr/>
          <a:lstStyle>
            <a:lvl1pPr algn="ctr">
              <a:defRPr sz="2800" cap="all" spc="400" baseline="0">
                <a:solidFill>
                  <a:schemeClr val="bg1"/>
                </a:solidFill>
              </a:defRPr>
            </a:lvl1pPr>
          </a:lstStyle>
          <a:p>
            <a:r>
              <a:rPr lang="en-US" dirty="0"/>
              <a:t>Click to add title</a:t>
            </a:r>
          </a:p>
        </p:txBody>
      </p:sp>
      <p:sp>
        <p:nvSpPr>
          <p:cNvPr id="10" name="Text Placeholder 10">
            <a:extLst>
              <a:ext uri="{FF2B5EF4-FFF2-40B4-BE49-F238E27FC236}">
                <a16:creationId xmlns:a16="http://schemas.microsoft.com/office/drawing/2014/main" id="{C95B0D27-123C-4F09-AEDC-7874964B77BC}"/>
              </a:ext>
            </a:extLst>
          </p:cNvPr>
          <p:cNvSpPr>
            <a:spLocks noGrp="1"/>
          </p:cNvSpPr>
          <p:nvPr>
            <p:ph type="body" sz="quarter" idx="14" hasCustomPrompt="1"/>
          </p:nvPr>
        </p:nvSpPr>
        <p:spPr>
          <a:xfrm>
            <a:off x="692337" y="3400981"/>
            <a:ext cx="2693128" cy="991689"/>
          </a:xfrm>
          <a:prstGeom prst="rect">
            <a:avLst/>
          </a:prstGeom>
        </p:spPr>
        <p:txBody>
          <a:bodyPr anchor="b"/>
          <a:lstStyle>
            <a:lvl1pPr marL="0" indent="0" algn="l">
              <a:buNone/>
              <a:defRPr sz="5400" kern="0" cap="all" spc="400" baseline="0">
                <a:solidFill>
                  <a:schemeClr val="accent6"/>
                </a:solidFill>
                <a:latin typeface="+mj-lt"/>
              </a:defRPr>
            </a:lvl1pPr>
          </a:lstStyle>
          <a:p>
            <a:pPr lvl="0"/>
            <a:r>
              <a:rPr lang="en-US" dirty="0"/>
              <a:t>Add title</a:t>
            </a:r>
          </a:p>
        </p:txBody>
      </p:sp>
      <p:sp>
        <p:nvSpPr>
          <p:cNvPr id="13" name="Text Placeholder 14">
            <a:extLst>
              <a:ext uri="{FF2B5EF4-FFF2-40B4-BE49-F238E27FC236}">
                <a16:creationId xmlns:a16="http://schemas.microsoft.com/office/drawing/2014/main" id="{F3772143-8573-4FED-977E-651FC59C168F}"/>
              </a:ext>
            </a:extLst>
          </p:cNvPr>
          <p:cNvSpPr>
            <a:spLocks noGrp="1"/>
          </p:cNvSpPr>
          <p:nvPr>
            <p:ph type="body" sz="quarter" idx="20" hasCustomPrompt="1"/>
          </p:nvPr>
        </p:nvSpPr>
        <p:spPr>
          <a:xfrm>
            <a:off x="692336" y="4670980"/>
            <a:ext cx="2693129" cy="1151633"/>
          </a:xfrm>
          <a:prstGeom prst="rect">
            <a:avLst/>
          </a:prstGeom>
        </p:spPr>
        <p:txBody>
          <a:bodyPr anchor="t"/>
          <a:lstStyle>
            <a:lvl1pPr marL="0" indent="0" algn="l">
              <a:lnSpc>
                <a:spcPct val="150000"/>
              </a:lnSpc>
              <a:spcBef>
                <a:spcPts val="0"/>
              </a:spcBef>
              <a:buClr>
                <a:schemeClr val="accent6"/>
              </a:buClr>
              <a:buFont typeface="Courier New" panose="02070309020205020404" pitchFamily="49" charset="0"/>
              <a:buNone/>
              <a:defRPr sz="1400" cap="none" spc="0" baseline="0">
                <a:solidFill>
                  <a:schemeClr val="bg1"/>
                </a:solidFill>
                <a:latin typeface="+mn-lt"/>
              </a:defRPr>
            </a:lvl1pPr>
          </a:lstStyle>
          <a:p>
            <a:pPr lvl="0"/>
            <a:r>
              <a:rPr lang="en-US" dirty="0"/>
              <a:t>Add text here</a:t>
            </a:r>
          </a:p>
        </p:txBody>
      </p:sp>
      <p:sp>
        <p:nvSpPr>
          <p:cNvPr id="25" name="Text Placeholder 10">
            <a:extLst>
              <a:ext uri="{FF2B5EF4-FFF2-40B4-BE49-F238E27FC236}">
                <a16:creationId xmlns:a16="http://schemas.microsoft.com/office/drawing/2014/main" id="{4FD80858-A8CA-496F-8CC0-5ACDBE65112A}"/>
              </a:ext>
            </a:extLst>
          </p:cNvPr>
          <p:cNvSpPr>
            <a:spLocks noGrp="1"/>
          </p:cNvSpPr>
          <p:nvPr>
            <p:ph type="body" sz="quarter" idx="24" hasCustomPrompt="1"/>
          </p:nvPr>
        </p:nvSpPr>
        <p:spPr>
          <a:xfrm>
            <a:off x="3587933" y="3400981"/>
            <a:ext cx="2693128" cy="991689"/>
          </a:xfrm>
          <a:prstGeom prst="rect">
            <a:avLst/>
          </a:prstGeom>
        </p:spPr>
        <p:txBody>
          <a:bodyPr anchor="b"/>
          <a:lstStyle>
            <a:lvl1pPr marL="0" indent="0" algn="l">
              <a:buNone/>
              <a:defRPr sz="5400" kern="0" cap="all" spc="400" baseline="0">
                <a:solidFill>
                  <a:schemeClr val="accent6"/>
                </a:solidFill>
                <a:latin typeface="+mj-lt"/>
              </a:defRPr>
            </a:lvl1pPr>
          </a:lstStyle>
          <a:p>
            <a:pPr lvl="0"/>
            <a:r>
              <a:rPr lang="en-US" dirty="0"/>
              <a:t>Add title</a:t>
            </a:r>
          </a:p>
        </p:txBody>
      </p:sp>
      <p:sp>
        <p:nvSpPr>
          <p:cNvPr id="33" name="Text Placeholder 14">
            <a:extLst>
              <a:ext uri="{FF2B5EF4-FFF2-40B4-BE49-F238E27FC236}">
                <a16:creationId xmlns:a16="http://schemas.microsoft.com/office/drawing/2014/main" id="{2B840B1F-9319-4653-84C5-FF1FDC5E9D9A}"/>
              </a:ext>
            </a:extLst>
          </p:cNvPr>
          <p:cNvSpPr>
            <a:spLocks noGrp="1"/>
          </p:cNvSpPr>
          <p:nvPr>
            <p:ph type="body" sz="quarter" idx="21" hasCustomPrompt="1"/>
          </p:nvPr>
        </p:nvSpPr>
        <p:spPr>
          <a:xfrm>
            <a:off x="3587931" y="4670980"/>
            <a:ext cx="2693129" cy="1151633"/>
          </a:xfrm>
          <a:prstGeom prst="rect">
            <a:avLst/>
          </a:prstGeom>
        </p:spPr>
        <p:txBody>
          <a:bodyPr anchor="t"/>
          <a:lstStyle>
            <a:lvl1pPr marL="0" indent="0" algn="l">
              <a:lnSpc>
                <a:spcPct val="150000"/>
              </a:lnSpc>
              <a:spcBef>
                <a:spcPts val="0"/>
              </a:spcBef>
              <a:buClr>
                <a:schemeClr val="accent6"/>
              </a:buClr>
              <a:buFont typeface="Courier New" panose="02070309020205020404" pitchFamily="49" charset="0"/>
              <a:buNone/>
              <a:defRPr sz="1400" cap="none" spc="0" baseline="0">
                <a:solidFill>
                  <a:schemeClr val="bg1"/>
                </a:solidFill>
                <a:latin typeface="+mn-lt"/>
              </a:defRPr>
            </a:lvl1pPr>
          </a:lstStyle>
          <a:p>
            <a:pPr lvl="0"/>
            <a:r>
              <a:rPr lang="en-US" dirty="0"/>
              <a:t>Add text here</a:t>
            </a:r>
          </a:p>
        </p:txBody>
      </p:sp>
      <p:sp>
        <p:nvSpPr>
          <p:cNvPr id="27" name="Text Placeholder 10">
            <a:extLst>
              <a:ext uri="{FF2B5EF4-FFF2-40B4-BE49-F238E27FC236}">
                <a16:creationId xmlns:a16="http://schemas.microsoft.com/office/drawing/2014/main" id="{0882E4D8-D2AA-4EA0-BBCE-50334E8D160C}"/>
              </a:ext>
            </a:extLst>
          </p:cNvPr>
          <p:cNvSpPr>
            <a:spLocks noGrp="1"/>
          </p:cNvSpPr>
          <p:nvPr>
            <p:ph type="body" sz="quarter" idx="25" hasCustomPrompt="1"/>
          </p:nvPr>
        </p:nvSpPr>
        <p:spPr>
          <a:xfrm>
            <a:off x="6483530" y="3400981"/>
            <a:ext cx="2693128" cy="991689"/>
          </a:xfrm>
          <a:prstGeom prst="rect">
            <a:avLst/>
          </a:prstGeom>
        </p:spPr>
        <p:txBody>
          <a:bodyPr anchor="b"/>
          <a:lstStyle>
            <a:lvl1pPr marL="0" indent="0" algn="l">
              <a:buNone/>
              <a:defRPr sz="5400" kern="0" cap="all" spc="400" baseline="0">
                <a:solidFill>
                  <a:schemeClr val="accent6"/>
                </a:solidFill>
                <a:latin typeface="+mj-lt"/>
              </a:defRPr>
            </a:lvl1pPr>
          </a:lstStyle>
          <a:p>
            <a:pPr lvl="0"/>
            <a:r>
              <a:rPr lang="en-US" dirty="0"/>
              <a:t>Add title</a:t>
            </a:r>
          </a:p>
        </p:txBody>
      </p:sp>
      <p:sp>
        <p:nvSpPr>
          <p:cNvPr id="36" name="Text Placeholder 14">
            <a:extLst>
              <a:ext uri="{FF2B5EF4-FFF2-40B4-BE49-F238E27FC236}">
                <a16:creationId xmlns:a16="http://schemas.microsoft.com/office/drawing/2014/main" id="{97EFBCD4-F812-493F-895A-3449020A0651}"/>
              </a:ext>
            </a:extLst>
          </p:cNvPr>
          <p:cNvSpPr>
            <a:spLocks noGrp="1"/>
          </p:cNvSpPr>
          <p:nvPr>
            <p:ph type="body" sz="quarter" idx="23" hasCustomPrompt="1"/>
          </p:nvPr>
        </p:nvSpPr>
        <p:spPr>
          <a:xfrm>
            <a:off x="6483528" y="4670980"/>
            <a:ext cx="2693129" cy="1151633"/>
          </a:xfrm>
          <a:prstGeom prst="rect">
            <a:avLst/>
          </a:prstGeom>
        </p:spPr>
        <p:txBody>
          <a:bodyPr anchor="t"/>
          <a:lstStyle>
            <a:lvl1pPr marL="0" indent="0" algn="l">
              <a:lnSpc>
                <a:spcPct val="150000"/>
              </a:lnSpc>
              <a:spcBef>
                <a:spcPts val="0"/>
              </a:spcBef>
              <a:buClr>
                <a:schemeClr val="accent6"/>
              </a:buClr>
              <a:buFont typeface="Courier New" panose="02070309020205020404" pitchFamily="49" charset="0"/>
              <a:buNone/>
              <a:defRPr sz="1400" cap="none" spc="0" baseline="0">
                <a:solidFill>
                  <a:schemeClr val="bg1"/>
                </a:solidFill>
                <a:latin typeface="+mn-lt"/>
              </a:defRPr>
            </a:lvl1pPr>
          </a:lstStyle>
          <a:p>
            <a:pPr lvl="0"/>
            <a:r>
              <a:rPr lang="en-US" dirty="0"/>
              <a:t>Add text here</a:t>
            </a:r>
          </a:p>
        </p:txBody>
      </p:sp>
      <p:sp>
        <p:nvSpPr>
          <p:cNvPr id="20" name="Footer Placeholder 15">
            <a:extLst>
              <a:ext uri="{FF2B5EF4-FFF2-40B4-BE49-F238E27FC236}">
                <a16:creationId xmlns:a16="http://schemas.microsoft.com/office/drawing/2014/main" id="{698D43C2-06AB-4549-BCD0-CBDCA0653292}"/>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dirty="0"/>
              <a:t>PRESENTATION TITLE</a:t>
            </a:r>
          </a:p>
        </p:txBody>
      </p:sp>
      <p:sp>
        <p:nvSpPr>
          <p:cNvPr id="21" name="Slide Number Placeholder 16">
            <a:extLst>
              <a:ext uri="{FF2B5EF4-FFF2-40B4-BE49-F238E27FC236}">
                <a16:creationId xmlns:a16="http://schemas.microsoft.com/office/drawing/2014/main" id="{7B2AB1D3-DFF0-43A8-BDE0-52FB314E03A1}"/>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dirty="0"/>
          </a:p>
        </p:txBody>
      </p:sp>
      <p:sp>
        <p:nvSpPr>
          <p:cNvPr id="22" name="Date Placeholder 14">
            <a:extLst>
              <a:ext uri="{FF2B5EF4-FFF2-40B4-BE49-F238E27FC236}">
                <a16:creationId xmlns:a16="http://schemas.microsoft.com/office/drawing/2014/main" id="{28A81ABF-135E-483F-9992-6F79C2F559E9}"/>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a:t>May 21, 20xx</a:t>
            </a:r>
            <a:endParaRPr lang="en-US" cap="all" dirty="0"/>
          </a:p>
        </p:txBody>
      </p:sp>
    </p:spTree>
    <p:extLst>
      <p:ext uri="{BB962C8B-B14F-4D97-AF65-F5344CB8AC3E}">
        <p14:creationId xmlns:p14="http://schemas.microsoft.com/office/powerpoint/2010/main" val="30787619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3" name="Footer Placeholder 15">
            <a:extLst>
              <a:ext uri="{FF2B5EF4-FFF2-40B4-BE49-F238E27FC236}">
                <a16:creationId xmlns:a16="http://schemas.microsoft.com/office/drawing/2014/main" id="{710F293A-37AC-4A72-A56D-2A65F8EA2CEE}"/>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4" name="Slide Number Placeholder 16">
            <a:extLst>
              <a:ext uri="{FF2B5EF4-FFF2-40B4-BE49-F238E27FC236}">
                <a16:creationId xmlns:a16="http://schemas.microsoft.com/office/drawing/2014/main" id="{EE0BB053-ED5B-47E1-ABB2-815094654C14}"/>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5" name="Date Placeholder 14">
            <a:extLst>
              <a:ext uri="{FF2B5EF4-FFF2-40B4-BE49-F238E27FC236}">
                <a16:creationId xmlns:a16="http://schemas.microsoft.com/office/drawing/2014/main" id="{790B7F12-A295-4495-AE4A-7640863C8828}"/>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a:t>May 21, 20xx</a:t>
            </a:r>
            <a:endParaRPr lang="en-US" cap="all" dirty="0"/>
          </a:p>
        </p:txBody>
      </p:sp>
    </p:spTree>
    <p:extLst>
      <p:ext uri="{BB962C8B-B14F-4D97-AF65-F5344CB8AC3E}">
        <p14:creationId xmlns:p14="http://schemas.microsoft.com/office/powerpoint/2010/main" val="13223571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3.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4.xml"/><Relationship Id="rId6" Type="http://schemas.openxmlformats.org/officeDocument/2006/relationships/image" Target="../media/image32.png"/><Relationship Id="rId5" Type="http://schemas.openxmlformats.org/officeDocument/2006/relationships/image" Target="../media/image31.jpeg"/><Relationship Id="rId4" Type="http://schemas.openxmlformats.org/officeDocument/2006/relationships/image" Target="../media/image30.svg"/></Relationships>
</file>

<file path=ppt/slides/_rels/slide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01C44412-AA84-403C-A202-EAB7F3C81B03}"/>
              </a:ext>
            </a:extLst>
          </p:cNvPr>
          <p:cNvSpPr>
            <a:spLocks noGrp="1"/>
          </p:cNvSpPr>
          <p:nvPr>
            <p:ph type="title"/>
          </p:nvPr>
        </p:nvSpPr>
        <p:spPr>
          <a:xfrm>
            <a:off x="825674" y="1327759"/>
            <a:ext cx="4989628" cy="1929505"/>
          </a:xfrm>
        </p:spPr>
        <p:txBody>
          <a:bodyPr lIns="91440" tIns="45720" rIns="91440" bIns="45720" anchor="b"/>
          <a:lstStyle/>
          <a:p>
            <a:r>
              <a:rPr lang="en-US" dirty="0" err="1">
                <a:solidFill>
                  <a:srgbClr val="FF0000"/>
                </a:solidFill>
              </a:rPr>
              <a:t>REdis</a:t>
            </a:r>
            <a:endParaRPr lang="en-US" dirty="0">
              <a:solidFill>
                <a:srgbClr val="0BE1FF"/>
              </a:solidFill>
            </a:endParaRPr>
          </a:p>
        </p:txBody>
      </p:sp>
      <p:sp>
        <p:nvSpPr>
          <p:cNvPr id="13" name="Text Placeholder 12">
            <a:extLst>
              <a:ext uri="{FF2B5EF4-FFF2-40B4-BE49-F238E27FC236}">
                <a16:creationId xmlns:a16="http://schemas.microsoft.com/office/drawing/2014/main" id="{88D1462E-973D-4427-A664-EF751DF59796}"/>
              </a:ext>
            </a:extLst>
          </p:cNvPr>
          <p:cNvSpPr>
            <a:spLocks noGrp="1"/>
          </p:cNvSpPr>
          <p:nvPr>
            <p:ph type="body" sz="quarter" idx="12"/>
          </p:nvPr>
        </p:nvSpPr>
        <p:spPr>
          <a:xfrm>
            <a:off x="838934" y="3257264"/>
            <a:ext cx="4989628" cy="816022"/>
          </a:xfrm>
        </p:spPr>
        <p:txBody>
          <a:bodyPr lIns="91440" tIns="45720" rIns="91440" bIns="45720" anchor="t">
            <a:normAutofit/>
          </a:bodyPr>
          <a:lstStyle/>
          <a:p>
            <a:r>
              <a:rPr lang="en-US">
                <a:solidFill>
                  <a:srgbClr val="00B0F0"/>
                </a:solidFill>
              </a:rPr>
              <a:t>Filip Markovic</a:t>
            </a:r>
            <a:endParaRPr lang="en-US" dirty="0">
              <a:solidFill>
                <a:srgbClr val="00B0F0"/>
              </a:solidFill>
            </a:endParaRPr>
          </a:p>
          <a:p>
            <a:r>
              <a:rPr lang="en-US" dirty="0">
                <a:solidFill>
                  <a:srgbClr val="00B0F0"/>
                </a:solidFill>
              </a:rPr>
              <a:t>Lazar </a:t>
            </a:r>
            <a:r>
              <a:rPr lang="en-US" err="1">
                <a:solidFill>
                  <a:srgbClr val="00B0F0"/>
                </a:solidFill>
              </a:rPr>
              <a:t>Najdanovic</a:t>
            </a:r>
            <a:endParaRPr lang="en-US">
              <a:solidFill>
                <a:srgbClr val="00B0F0"/>
              </a:solidFill>
            </a:endParaRPr>
          </a:p>
        </p:txBody>
      </p:sp>
    </p:spTree>
    <p:extLst>
      <p:ext uri="{BB962C8B-B14F-4D97-AF65-F5344CB8AC3E}">
        <p14:creationId xmlns:p14="http://schemas.microsoft.com/office/powerpoint/2010/main" val="40414330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EEEFBA2-D2C5-483D-A977-8998D1677BEF}"/>
              </a:ext>
            </a:extLst>
          </p:cNvPr>
          <p:cNvSpPr>
            <a:spLocks noGrp="1"/>
          </p:cNvSpPr>
          <p:nvPr>
            <p:ph type="title"/>
          </p:nvPr>
        </p:nvSpPr>
        <p:spPr>
          <a:xfrm>
            <a:off x="5319607" y="455026"/>
            <a:ext cx="5002478" cy="2357066"/>
          </a:xfrm>
        </p:spPr>
        <p:txBody>
          <a:bodyPr lIns="91440" tIns="45720" rIns="91440" bIns="45720" anchor="t"/>
          <a:lstStyle/>
          <a:p>
            <a:r>
              <a:rPr lang="en-US" dirty="0" err="1"/>
              <a:t>INSTALAcija</a:t>
            </a:r>
          </a:p>
        </p:txBody>
      </p:sp>
      <p:pic>
        <p:nvPicPr>
          <p:cNvPr id="2" name="Slika 1" descr="Slika na kojoj se nalazi tekst, snimak ekrana, softver, broj&#10;&#10;Opis je automatski generisan">
            <a:extLst>
              <a:ext uri="{FF2B5EF4-FFF2-40B4-BE49-F238E27FC236}">
                <a16:creationId xmlns:a16="http://schemas.microsoft.com/office/drawing/2014/main" id="{DED6DAC3-7A43-BBF1-B8FA-E28462011E86}"/>
              </a:ext>
            </a:extLst>
          </p:cNvPr>
          <p:cNvPicPr>
            <a:picLocks noChangeAspect="1"/>
          </p:cNvPicPr>
          <p:nvPr/>
        </p:nvPicPr>
        <p:blipFill>
          <a:blip r:embed="rId2"/>
          <a:stretch>
            <a:fillRect/>
          </a:stretch>
        </p:blipFill>
        <p:spPr>
          <a:xfrm>
            <a:off x="3769887" y="1555127"/>
            <a:ext cx="7786138" cy="4852148"/>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7164961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33">
            <a:extLst>
              <a:ext uri="{FF2B5EF4-FFF2-40B4-BE49-F238E27FC236}">
                <a16:creationId xmlns:a16="http://schemas.microsoft.com/office/drawing/2014/main" id="{4BB0BCF4-9D20-4758-AE5E-FC431503F671}"/>
              </a:ext>
            </a:extLst>
          </p:cNvPr>
          <p:cNvSpPr>
            <a:spLocks noGrp="1"/>
          </p:cNvSpPr>
          <p:nvPr>
            <p:ph type="title"/>
          </p:nvPr>
        </p:nvSpPr>
        <p:spPr>
          <a:xfrm>
            <a:off x="2648261" y="453489"/>
            <a:ext cx="8685899" cy="579245"/>
          </a:xfrm>
        </p:spPr>
        <p:txBody>
          <a:bodyPr lIns="91440" tIns="45720" rIns="91440" bIns="45720" anchor="t"/>
          <a:lstStyle/>
          <a:p>
            <a:r>
              <a:rPr lang="en-US" dirty="0">
                <a:solidFill>
                  <a:schemeClr val="accent3"/>
                </a:solidFill>
              </a:rPr>
              <a:t>Redis cloud</a:t>
            </a:r>
            <a:r>
              <a:rPr lang="en-US" dirty="0"/>
              <a:t> – </a:t>
            </a:r>
            <a:r>
              <a:rPr lang="en-US" err="1">
                <a:solidFill>
                  <a:srgbClr val="00B0F0"/>
                </a:solidFill>
              </a:rPr>
              <a:t>kreiranje</a:t>
            </a:r>
            <a:r>
              <a:rPr lang="en-US" dirty="0">
                <a:solidFill>
                  <a:srgbClr val="00B0F0"/>
                </a:solidFill>
              </a:rPr>
              <a:t> </a:t>
            </a:r>
            <a:r>
              <a:rPr lang="en-US" err="1">
                <a:solidFill>
                  <a:srgbClr val="00B0F0"/>
                </a:solidFill>
              </a:rPr>
              <a:t>baze</a:t>
            </a:r>
            <a:endParaRPr lang="en-US">
              <a:solidFill>
                <a:srgbClr val="00B0F0"/>
              </a:solidFill>
            </a:endParaRPr>
          </a:p>
        </p:txBody>
      </p:sp>
      <p:sp>
        <p:nvSpPr>
          <p:cNvPr id="4" name="Slide Number Placeholder 3">
            <a:extLst>
              <a:ext uri="{FF2B5EF4-FFF2-40B4-BE49-F238E27FC236}">
                <a16:creationId xmlns:a16="http://schemas.microsoft.com/office/drawing/2014/main" id="{0A7569EA-9732-4A17-BF57-C64DBC5B9EE1}"/>
              </a:ext>
            </a:extLst>
          </p:cNvPr>
          <p:cNvSpPr>
            <a:spLocks noGrp="1"/>
          </p:cNvSpPr>
          <p:nvPr>
            <p:ph type="sldNum" sz="quarter" idx="4"/>
          </p:nvPr>
        </p:nvSpPr>
        <p:spPr>
          <a:xfrm>
            <a:off x="11519019" y="3164804"/>
            <a:ext cx="545911" cy="580029"/>
          </a:xfrm>
        </p:spPr>
        <p:txBody>
          <a:bodyPr/>
          <a:lstStyle/>
          <a:p>
            <a:fld id="{8D1FC6F8-0BCD-47E9-9C64-690771D9C143}" type="slidenum">
              <a:rPr lang="en-US" smtClean="0"/>
              <a:pPr/>
              <a:t>11</a:t>
            </a:fld>
            <a:endParaRPr lang="en-US" dirty="0"/>
          </a:p>
        </p:txBody>
      </p:sp>
      <p:sp>
        <p:nvSpPr>
          <p:cNvPr id="5" name="Čuvar mesta za tekst 4">
            <a:extLst>
              <a:ext uri="{FF2B5EF4-FFF2-40B4-BE49-F238E27FC236}">
                <a16:creationId xmlns:a16="http://schemas.microsoft.com/office/drawing/2014/main" id="{BAED5F49-3C1B-85E4-8E4F-0A1881FF73D9}"/>
              </a:ext>
            </a:extLst>
          </p:cNvPr>
          <p:cNvSpPr>
            <a:spLocks noGrp="1"/>
          </p:cNvSpPr>
          <p:nvPr>
            <p:ph type="body" sz="quarter" idx="17"/>
          </p:nvPr>
        </p:nvSpPr>
        <p:spPr/>
        <p:txBody>
          <a:bodyPr/>
          <a:lstStyle/>
          <a:p>
            <a:endParaRPr lang="sr-Latn-RS"/>
          </a:p>
        </p:txBody>
      </p:sp>
      <p:sp>
        <p:nvSpPr>
          <p:cNvPr id="7" name="Čuvar mesta za tekst 6">
            <a:extLst>
              <a:ext uri="{FF2B5EF4-FFF2-40B4-BE49-F238E27FC236}">
                <a16:creationId xmlns:a16="http://schemas.microsoft.com/office/drawing/2014/main" id="{D226CA7A-1A16-A962-5F62-7691F367EF55}"/>
              </a:ext>
            </a:extLst>
          </p:cNvPr>
          <p:cNvSpPr>
            <a:spLocks noGrp="1"/>
          </p:cNvSpPr>
          <p:nvPr>
            <p:ph type="body" sz="quarter" idx="16"/>
          </p:nvPr>
        </p:nvSpPr>
        <p:spPr/>
        <p:txBody>
          <a:bodyPr/>
          <a:lstStyle/>
          <a:p>
            <a:endParaRPr lang="sr-Latn-RS"/>
          </a:p>
        </p:txBody>
      </p:sp>
      <p:sp>
        <p:nvSpPr>
          <p:cNvPr id="9" name="Čuvar mesta za tekst 8">
            <a:extLst>
              <a:ext uri="{FF2B5EF4-FFF2-40B4-BE49-F238E27FC236}">
                <a16:creationId xmlns:a16="http://schemas.microsoft.com/office/drawing/2014/main" id="{B92AEFEA-CE60-853A-7143-65A8256C95ED}"/>
              </a:ext>
            </a:extLst>
          </p:cNvPr>
          <p:cNvSpPr>
            <a:spLocks noGrp="1"/>
          </p:cNvSpPr>
          <p:nvPr>
            <p:ph type="body" sz="quarter" idx="15"/>
          </p:nvPr>
        </p:nvSpPr>
        <p:spPr/>
        <p:txBody>
          <a:bodyPr/>
          <a:lstStyle/>
          <a:p>
            <a:endParaRPr lang="sr-Latn-RS"/>
          </a:p>
        </p:txBody>
      </p:sp>
      <p:sp>
        <p:nvSpPr>
          <p:cNvPr id="11" name="Čuvar mesta za tekst 10">
            <a:extLst>
              <a:ext uri="{FF2B5EF4-FFF2-40B4-BE49-F238E27FC236}">
                <a16:creationId xmlns:a16="http://schemas.microsoft.com/office/drawing/2014/main" id="{9B783FD6-174C-1DD8-23EB-FE84A51FC0DA}"/>
              </a:ext>
            </a:extLst>
          </p:cNvPr>
          <p:cNvSpPr>
            <a:spLocks noGrp="1"/>
          </p:cNvSpPr>
          <p:nvPr>
            <p:ph type="body" sz="quarter" idx="14"/>
          </p:nvPr>
        </p:nvSpPr>
        <p:spPr/>
        <p:txBody>
          <a:bodyPr/>
          <a:lstStyle/>
          <a:p>
            <a:endParaRPr lang="sr-Latn-RS"/>
          </a:p>
        </p:txBody>
      </p:sp>
      <p:sp>
        <p:nvSpPr>
          <p:cNvPr id="20" name="Čuvar mesta za tekst 19">
            <a:extLst>
              <a:ext uri="{FF2B5EF4-FFF2-40B4-BE49-F238E27FC236}">
                <a16:creationId xmlns:a16="http://schemas.microsoft.com/office/drawing/2014/main" id="{931EAF7B-F5C5-917F-2C70-FE2F13011040}"/>
              </a:ext>
            </a:extLst>
          </p:cNvPr>
          <p:cNvSpPr>
            <a:spLocks noGrp="1"/>
          </p:cNvSpPr>
          <p:nvPr>
            <p:ph type="body" sz="quarter" idx="13"/>
          </p:nvPr>
        </p:nvSpPr>
        <p:spPr/>
        <p:txBody>
          <a:bodyPr/>
          <a:lstStyle/>
          <a:p>
            <a:endParaRPr lang="sr-Latn-RS"/>
          </a:p>
        </p:txBody>
      </p:sp>
      <p:sp>
        <p:nvSpPr>
          <p:cNvPr id="22" name="Čuvar mesta za tekst 21">
            <a:extLst>
              <a:ext uri="{FF2B5EF4-FFF2-40B4-BE49-F238E27FC236}">
                <a16:creationId xmlns:a16="http://schemas.microsoft.com/office/drawing/2014/main" id="{E1035E1B-1C75-8C04-6A43-CB55CEE40749}"/>
              </a:ext>
            </a:extLst>
          </p:cNvPr>
          <p:cNvSpPr>
            <a:spLocks noGrp="1"/>
          </p:cNvSpPr>
          <p:nvPr>
            <p:ph type="body" sz="quarter" idx="12"/>
          </p:nvPr>
        </p:nvSpPr>
        <p:spPr/>
        <p:txBody>
          <a:bodyPr/>
          <a:lstStyle/>
          <a:p>
            <a:endParaRPr lang="sr-Latn-RS"/>
          </a:p>
        </p:txBody>
      </p:sp>
      <p:pic>
        <p:nvPicPr>
          <p:cNvPr id="23" name="Slika 22" descr="Slika na kojoj se nalazi tekst, snimak ekrana, softver, broj&#10;&#10;Opis je automatski generisan">
            <a:extLst>
              <a:ext uri="{FF2B5EF4-FFF2-40B4-BE49-F238E27FC236}">
                <a16:creationId xmlns:a16="http://schemas.microsoft.com/office/drawing/2014/main" id="{82B9E086-6E97-D4E3-A4A4-17A7EF32D4EA}"/>
              </a:ext>
            </a:extLst>
          </p:cNvPr>
          <p:cNvPicPr>
            <a:picLocks noChangeAspect="1"/>
          </p:cNvPicPr>
          <p:nvPr/>
        </p:nvPicPr>
        <p:blipFill>
          <a:blip r:embed="rId2"/>
          <a:stretch>
            <a:fillRect/>
          </a:stretch>
        </p:blipFill>
        <p:spPr>
          <a:xfrm>
            <a:off x="963084" y="1399681"/>
            <a:ext cx="10075334" cy="4926471"/>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5902267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45">
            <a:extLst>
              <a:ext uri="{FF2B5EF4-FFF2-40B4-BE49-F238E27FC236}">
                <a16:creationId xmlns:a16="http://schemas.microsoft.com/office/drawing/2014/main" id="{33E47C41-D39A-4245-A7A3-ED0AB8507FA4}"/>
              </a:ext>
            </a:extLst>
          </p:cNvPr>
          <p:cNvSpPr>
            <a:spLocks noGrp="1"/>
          </p:cNvSpPr>
          <p:nvPr>
            <p:ph type="title"/>
          </p:nvPr>
        </p:nvSpPr>
        <p:spPr>
          <a:xfrm>
            <a:off x="5029799" y="1380501"/>
            <a:ext cx="5097428" cy="1393855"/>
          </a:xfrm>
        </p:spPr>
        <p:txBody>
          <a:bodyPr lIns="91440" tIns="45720" rIns="91440" bIns="45720" anchor="t"/>
          <a:lstStyle/>
          <a:p>
            <a:r>
              <a:rPr lang="en-US" sz="3600" err="1">
                <a:solidFill>
                  <a:srgbClr val="FFC000"/>
                </a:solidFill>
              </a:rPr>
              <a:t>POVEZivanje</a:t>
            </a:r>
            <a:r>
              <a:rPr lang="en-US" sz="3600" dirty="0">
                <a:solidFill>
                  <a:srgbClr val="FFC000"/>
                </a:solidFill>
              </a:rPr>
              <a:t> </a:t>
            </a:r>
            <a:r>
              <a:rPr lang="en-US" sz="3600" err="1">
                <a:solidFill>
                  <a:srgbClr val="FFC000"/>
                </a:solidFill>
              </a:rPr>
              <a:t>sa</a:t>
            </a:r>
            <a:r>
              <a:rPr lang="en-US" sz="3600" dirty="0">
                <a:solidFill>
                  <a:srgbClr val="FFC000"/>
                </a:solidFill>
              </a:rPr>
              <a:t> </a:t>
            </a:r>
            <a:r>
              <a:rPr lang="en-US" sz="3600" err="1">
                <a:solidFill>
                  <a:srgbClr val="FFC000"/>
                </a:solidFill>
              </a:rPr>
              <a:t>bazom</a:t>
            </a:r>
            <a:endParaRPr lang="en-US">
              <a:solidFill>
                <a:srgbClr val="FFC000"/>
              </a:solidFill>
            </a:endParaRPr>
          </a:p>
        </p:txBody>
      </p:sp>
      <p:sp>
        <p:nvSpPr>
          <p:cNvPr id="13" name="Text Placeholder 12">
            <a:extLst>
              <a:ext uri="{FF2B5EF4-FFF2-40B4-BE49-F238E27FC236}">
                <a16:creationId xmlns:a16="http://schemas.microsoft.com/office/drawing/2014/main" id="{5B0169F7-C655-419A-837E-361F2B21485B}"/>
              </a:ext>
            </a:extLst>
          </p:cNvPr>
          <p:cNvSpPr>
            <a:spLocks noGrp="1"/>
          </p:cNvSpPr>
          <p:nvPr>
            <p:ph type="body" sz="quarter" idx="14"/>
          </p:nvPr>
        </p:nvSpPr>
        <p:spPr>
          <a:xfrm>
            <a:off x="692337" y="2226231"/>
            <a:ext cx="2693128" cy="991689"/>
          </a:xfrm>
        </p:spPr>
        <p:txBody>
          <a:bodyPr lIns="91440" tIns="45720" rIns="91440" bIns="45720" anchor="b"/>
          <a:lstStyle/>
          <a:p>
            <a:pPr lvl="0"/>
            <a:r>
              <a:rPr lang="en-US" dirty="0"/>
              <a:t>cli</a:t>
            </a:r>
            <a:endParaRPr lang="sr-Latn-RS"/>
          </a:p>
        </p:txBody>
      </p:sp>
      <p:sp>
        <p:nvSpPr>
          <p:cNvPr id="52" name="Text Placeholder 51">
            <a:extLst>
              <a:ext uri="{FF2B5EF4-FFF2-40B4-BE49-F238E27FC236}">
                <a16:creationId xmlns:a16="http://schemas.microsoft.com/office/drawing/2014/main" id="{A6CE42C0-A515-44EB-BC74-1BABB144F8A2}"/>
              </a:ext>
            </a:extLst>
          </p:cNvPr>
          <p:cNvSpPr>
            <a:spLocks noGrp="1"/>
          </p:cNvSpPr>
          <p:nvPr>
            <p:ph type="body" sz="quarter" idx="24"/>
          </p:nvPr>
        </p:nvSpPr>
        <p:spPr>
          <a:xfrm>
            <a:off x="529349" y="5263647"/>
            <a:ext cx="5540044" cy="970523"/>
          </a:xfrm>
        </p:spPr>
        <p:txBody>
          <a:bodyPr lIns="91440" tIns="45720" rIns="91440" bIns="45720" anchor="b"/>
          <a:lstStyle/>
          <a:p>
            <a:r>
              <a:rPr lang="en-US" dirty="0"/>
              <a:t>Redis insight</a:t>
            </a:r>
          </a:p>
        </p:txBody>
      </p:sp>
      <p:sp>
        <p:nvSpPr>
          <p:cNvPr id="26" name="Text Placeholder 25">
            <a:extLst>
              <a:ext uri="{FF2B5EF4-FFF2-40B4-BE49-F238E27FC236}">
                <a16:creationId xmlns:a16="http://schemas.microsoft.com/office/drawing/2014/main" id="{8182F801-E17C-4A69-AD17-239F51B8AA22}"/>
              </a:ext>
            </a:extLst>
          </p:cNvPr>
          <p:cNvSpPr>
            <a:spLocks noGrp="1"/>
          </p:cNvSpPr>
          <p:nvPr>
            <p:ph type="body" sz="quarter" idx="25"/>
          </p:nvPr>
        </p:nvSpPr>
        <p:spPr>
          <a:xfrm>
            <a:off x="578031" y="3845480"/>
            <a:ext cx="4037211" cy="970523"/>
          </a:xfrm>
        </p:spPr>
        <p:txBody>
          <a:bodyPr lIns="91440" tIns="45720" rIns="91440" bIns="45720" anchor="b"/>
          <a:lstStyle/>
          <a:p>
            <a:r>
              <a:rPr lang="en-US" dirty="0"/>
              <a:t>Redis Om</a:t>
            </a:r>
            <a:endParaRPr lang="sr-Latn-RS" dirty="0"/>
          </a:p>
        </p:txBody>
      </p:sp>
      <p:sp>
        <p:nvSpPr>
          <p:cNvPr id="4" name="Slide Number Placeholder 3">
            <a:extLst>
              <a:ext uri="{FF2B5EF4-FFF2-40B4-BE49-F238E27FC236}">
                <a16:creationId xmlns:a16="http://schemas.microsoft.com/office/drawing/2014/main" id="{C7C97396-5C5E-4112-B44F-BAEFC9E0A2D1}"/>
              </a:ext>
            </a:extLst>
          </p:cNvPr>
          <p:cNvSpPr>
            <a:spLocks noGrp="1"/>
          </p:cNvSpPr>
          <p:nvPr>
            <p:ph type="sldNum" sz="quarter" idx="4"/>
          </p:nvPr>
        </p:nvSpPr>
        <p:spPr>
          <a:xfrm>
            <a:off x="11519019" y="3164804"/>
            <a:ext cx="545911" cy="580029"/>
          </a:xfrm>
        </p:spPr>
        <p:txBody>
          <a:bodyPr/>
          <a:lstStyle/>
          <a:p>
            <a:fld id="{8D1FC6F8-0BCD-47E9-9C64-690771D9C143}" type="slidenum">
              <a:rPr lang="en-US" smtClean="0"/>
              <a:pPr/>
              <a:t>12</a:t>
            </a:fld>
            <a:endParaRPr lang="en-US" dirty="0"/>
          </a:p>
        </p:txBody>
      </p:sp>
      <p:cxnSp>
        <p:nvCxnSpPr>
          <p:cNvPr id="12" name="Straight Connector 11">
            <a:extLst>
              <a:ext uri="{FF2B5EF4-FFF2-40B4-BE49-F238E27FC236}">
                <a16:creationId xmlns:a16="http://schemas.microsoft.com/office/drawing/2014/main" id="{D645F8A3-F409-4E82-902F-3686B4C01A04}"/>
              </a:ext>
              <a:ext uri="{C183D7F6-B498-43B3-948B-1728B52AA6E4}">
                <adec:decorative xmlns:adec="http://schemas.microsoft.com/office/drawing/2017/decorative" val="1"/>
              </a:ext>
            </a:extLst>
          </p:cNvPr>
          <p:cNvCxnSpPr>
            <a:cxnSpLocks/>
          </p:cNvCxnSpPr>
          <p:nvPr/>
        </p:nvCxnSpPr>
        <p:spPr>
          <a:xfrm>
            <a:off x="781114" y="3359150"/>
            <a:ext cx="1849484"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24785493-3983-4D5B-89C1-18CAAE0A872A}"/>
              </a:ext>
              <a:ext uri="{C183D7F6-B498-43B3-948B-1728B52AA6E4}">
                <adec:decorative xmlns:adec="http://schemas.microsoft.com/office/drawing/2017/decorative" val="1"/>
              </a:ext>
            </a:extLst>
          </p:cNvPr>
          <p:cNvCxnSpPr>
            <a:cxnSpLocks/>
          </p:cNvCxnSpPr>
          <p:nvPr/>
        </p:nvCxnSpPr>
        <p:spPr>
          <a:xfrm flipV="1">
            <a:off x="618125" y="6364817"/>
            <a:ext cx="4971567" cy="10583"/>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EE9FFB6-DC81-4156-AEF7-2BDD543C8217}"/>
              </a:ext>
              <a:ext uri="{C183D7F6-B498-43B3-948B-1728B52AA6E4}">
                <adec:decorative xmlns:adec="http://schemas.microsoft.com/office/drawing/2017/decorative" val="1"/>
              </a:ext>
            </a:extLst>
          </p:cNvPr>
          <p:cNvCxnSpPr>
            <a:cxnSpLocks/>
          </p:cNvCxnSpPr>
          <p:nvPr/>
        </p:nvCxnSpPr>
        <p:spPr>
          <a:xfrm>
            <a:off x="582140" y="4914900"/>
            <a:ext cx="3606317"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10" name="Grafika 9" descr="Plugged Unplugged with solid fill">
            <a:extLst>
              <a:ext uri="{FF2B5EF4-FFF2-40B4-BE49-F238E27FC236}">
                <a16:creationId xmlns:a16="http://schemas.microsoft.com/office/drawing/2014/main" id="{E0214D2C-F89B-014D-70F6-D164D312D85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739467" y="2590800"/>
            <a:ext cx="1686983" cy="1686983"/>
          </a:xfrm>
          <a:prstGeom prst="rect">
            <a:avLst/>
          </a:prstGeom>
        </p:spPr>
      </p:pic>
    </p:spTree>
    <p:extLst>
      <p:ext uri="{BB962C8B-B14F-4D97-AF65-F5344CB8AC3E}">
        <p14:creationId xmlns:p14="http://schemas.microsoft.com/office/powerpoint/2010/main" val="14236137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A78BC8-9B51-9344-1F2A-5293BB61B772}"/>
            </a:ext>
          </a:extLst>
        </p:cNvPr>
        <p:cNvGrpSpPr/>
        <p:nvPr/>
      </p:nvGrpSpPr>
      <p:grpSpPr>
        <a:xfrm>
          <a:off x="0" y="0"/>
          <a:ext cx="0" cy="0"/>
          <a:chOff x="0" y="0"/>
          <a:chExt cx="0" cy="0"/>
        </a:xfrm>
      </p:grpSpPr>
      <p:sp>
        <p:nvSpPr>
          <p:cNvPr id="35" name="Title 34">
            <a:extLst>
              <a:ext uri="{FF2B5EF4-FFF2-40B4-BE49-F238E27FC236}">
                <a16:creationId xmlns:a16="http://schemas.microsoft.com/office/drawing/2014/main" id="{9603DD3F-A238-A112-CB38-1D7520C6BE83}"/>
              </a:ext>
            </a:extLst>
          </p:cNvPr>
          <p:cNvSpPr>
            <a:spLocks noGrp="1"/>
          </p:cNvSpPr>
          <p:nvPr>
            <p:ph type="title"/>
          </p:nvPr>
        </p:nvSpPr>
        <p:spPr>
          <a:xfrm>
            <a:off x="-5021566" y="1584161"/>
            <a:ext cx="7323836" cy="743753"/>
          </a:xfrm>
        </p:spPr>
        <p:txBody>
          <a:bodyPr lIns="91440" tIns="45720" rIns="91440" bIns="45720" anchor="t"/>
          <a:lstStyle/>
          <a:p>
            <a:pPr algn="r"/>
            <a:r>
              <a:rPr lang="en-US" dirty="0">
                <a:solidFill>
                  <a:srgbClr val="FF0000"/>
                </a:solidFill>
              </a:rPr>
              <a:t>Redis</a:t>
            </a:r>
            <a:br>
              <a:rPr lang="en-US" dirty="0">
                <a:solidFill>
                  <a:srgbClr val="FF0000"/>
                </a:solidFill>
              </a:rPr>
            </a:br>
            <a:r>
              <a:rPr lang="en-US" dirty="0">
                <a:solidFill>
                  <a:srgbClr val="FF0000"/>
                </a:solidFill>
              </a:rPr>
              <a:t> insight</a:t>
            </a:r>
            <a:endParaRPr lang="sr-Latn-RS"/>
          </a:p>
        </p:txBody>
      </p:sp>
      <p:sp>
        <p:nvSpPr>
          <p:cNvPr id="44" name="Slide Number Placeholder 43">
            <a:extLst>
              <a:ext uri="{FF2B5EF4-FFF2-40B4-BE49-F238E27FC236}">
                <a16:creationId xmlns:a16="http://schemas.microsoft.com/office/drawing/2014/main" id="{F20E51ED-34C7-9166-32C7-2D20CB9F0E4C}"/>
              </a:ext>
            </a:extLst>
          </p:cNvPr>
          <p:cNvSpPr>
            <a:spLocks noGrp="1"/>
          </p:cNvSpPr>
          <p:nvPr>
            <p:ph type="sldNum" sz="quarter" idx="4"/>
          </p:nvPr>
        </p:nvSpPr>
        <p:spPr>
          <a:xfrm>
            <a:off x="11519019" y="3164804"/>
            <a:ext cx="545911" cy="580029"/>
          </a:xfrm>
        </p:spPr>
        <p:txBody>
          <a:bodyPr/>
          <a:lstStyle/>
          <a:p>
            <a:fld id="{8D1FC6F8-0BCD-47E9-9C64-690771D9C143}" type="slidenum">
              <a:rPr lang="en-US" smtClean="0"/>
              <a:pPr/>
              <a:t>13</a:t>
            </a:fld>
            <a:endParaRPr lang="en-US" dirty="0"/>
          </a:p>
        </p:txBody>
      </p:sp>
      <p:pic>
        <p:nvPicPr>
          <p:cNvPr id="2" name="Slika 1" descr="Slika na kojoj se nalazi tekst, snimak ekrana, softver, Multimedijski softver&#10;&#10;Opis je automatski generisan">
            <a:extLst>
              <a:ext uri="{FF2B5EF4-FFF2-40B4-BE49-F238E27FC236}">
                <a16:creationId xmlns:a16="http://schemas.microsoft.com/office/drawing/2014/main" id="{2CC766FC-1FD6-E001-9F84-D5A136A9BFBB}"/>
              </a:ext>
            </a:extLst>
          </p:cNvPr>
          <p:cNvPicPr>
            <a:picLocks noChangeAspect="1"/>
          </p:cNvPicPr>
          <p:nvPr/>
        </p:nvPicPr>
        <p:blipFill>
          <a:blip r:embed="rId2"/>
          <a:stretch>
            <a:fillRect/>
          </a:stretch>
        </p:blipFill>
        <p:spPr>
          <a:xfrm>
            <a:off x="2306856" y="1330386"/>
            <a:ext cx="8688913" cy="5109883"/>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6515058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97D701-486B-1B8B-1401-43152B0A7D44}"/>
            </a:ext>
          </a:extLst>
        </p:cNvPr>
        <p:cNvGrpSpPr/>
        <p:nvPr/>
      </p:nvGrpSpPr>
      <p:grpSpPr>
        <a:xfrm>
          <a:off x="0" y="0"/>
          <a:ext cx="0" cy="0"/>
          <a:chOff x="0" y="0"/>
          <a:chExt cx="0" cy="0"/>
        </a:xfrm>
      </p:grpSpPr>
      <p:sp>
        <p:nvSpPr>
          <p:cNvPr id="35" name="Title 34">
            <a:extLst>
              <a:ext uri="{FF2B5EF4-FFF2-40B4-BE49-F238E27FC236}">
                <a16:creationId xmlns:a16="http://schemas.microsoft.com/office/drawing/2014/main" id="{D1C47BCC-3445-CD4B-5401-C9391838D0CE}"/>
              </a:ext>
            </a:extLst>
          </p:cNvPr>
          <p:cNvSpPr>
            <a:spLocks noGrp="1"/>
          </p:cNvSpPr>
          <p:nvPr>
            <p:ph type="title"/>
          </p:nvPr>
        </p:nvSpPr>
        <p:spPr>
          <a:xfrm>
            <a:off x="-5021566" y="1584161"/>
            <a:ext cx="7323836" cy="743753"/>
          </a:xfrm>
        </p:spPr>
        <p:txBody>
          <a:bodyPr lIns="91440" tIns="45720" rIns="91440" bIns="45720" anchor="t"/>
          <a:lstStyle/>
          <a:p>
            <a:pPr algn="r"/>
            <a:r>
              <a:rPr lang="en-US" dirty="0">
                <a:solidFill>
                  <a:srgbClr val="FF0000"/>
                </a:solidFill>
              </a:rPr>
              <a:t>Redis</a:t>
            </a:r>
            <a:br>
              <a:rPr lang="en-US" dirty="0">
                <a:solidFill>
                  <a:srgbClr val="FF0000"/>
                </a:solidFill>
              </a:rPr>
            </a:br>
            <a:r>
              <a:rPr lang="en-US" dirty="0">
                <a:solidFill>
                  <a:srgbClr val="FF0000"/>
                </a:solidFill>
              </a:rPr>
              <a:t> insight</a:t>
            </a:r>
            <a:endParaRPr lang="sr-Latn-RS"/>
          </a:p>
        </p:txBody>
      </p:sp>
      <p:sp>
        <p:nvSpPr>
          <p:cNvPr id="44" name="Slide Number Placeholder 43">
            <a:extLst>
              <a:ext uri="{FF2B5EF4-FFF2-40B4-BE49-F238E27FC236}">
                <a16:creationId xmlns:a16="http://schemas.microsoft.com/office/drawing/2014/main" id="{8AAAF2EF-085D-D675-2193-61A0A836AE10}"/>
              </a:ext>
            </a:extLst>
          </p:cNvPr>
          <p:cNvSpPr>
            <a:spLocks noGrp="1"/>
          </p:cNvSpPr>
          <p:nvPr>
            <p:ph type="sldNum" sz="quarter" idx="4"/>
          </p:nvPr>
        </p:nvSpPr>
        <p:spPr>
          <a:xfrm>
            <a:off x="11519019" y="3164804"/>
            <a:ext cx="545911" cy="580029"/>
          </a:xfrm>
        </p:spPr>
        <p:txBody>
          <a:bodyPr/>
          <a:lstStyle/>
          <a:p>
            <a:fld id="{8D1FC6F8-0BCD-47E9-9C64-690771D9C143}" type="slidenum">
              <a:rPr lang="en-US" smtClean="0"/>
              <a:pPr/>
              <a:t>14</a:t>
            </a:fld>
            <a:endParaRPr lang="en-US" dirty="0"/>
          </a:p>
        </p:txBody>
      </p:sp>
      <p:pic>
        <p:nvPicPr>
          <p:cNvPr id="3" name="Slika 2" descr="Slika na kojoj se nalazi tekst, snimak ekrana, softver, Multimedijski softver&#10;&#10;Opis je automatski generisan">
            <a:extLst>
              <a:ext uri="{FF2B5EF4-FFF2-40B4-BE49-F238E27FC236}">
                <a16:creationId xmlns:a16="http://schemas.microsoft.com/office/drawing/2014/main" id="{2CAF155A-0D73-7214-14C0-413CDA57FC77}"/>
              </a:ext>
            </a:extLst>
          </p:cNvPr>
          <p:cNvPicPr>
            <a:picLocks noChangeAspect="1"/>
          </p:cNvPicPr>
          <p:nvPr/>
        </p:nvPicPr>
        <p:blipFill>
          <a:blip r:embed="rId2"/>
          <a:stretch>
            <a:fillRect/>
          </a:stretch>
        </p:blipFill>
        <p:spPr>
          <a:xfrm>
            <a:off x="2296680" y="1047128"/>
            <a:ext cx="9153764" cy="5390028"/>
          </a:xfrm>
          <a:prstGeom prst="rect">
            <a:avLst/>
          </a:prstGeom>
        </p:spPr>
      </p:pic>
    </p:spTree>
    <p:extLst>
      <p:ext uri="{BB962C8B-B14F-4D97-AF65-F5344CB8AC3E}">
        <p14:creationId xmlns:p14="http://schemas.microsoft.com/office/powerpoint/2010/main" val="28484794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899A02-3B4D-AF27-C30E-C86060E31384}"/>
            </a:ext>
          </a:extLst>
        </p:cNvPr>
        <p:cNvGrpSpPr/>
        <p:nvPr/>
      </p:nvGrpSpPr>
      <p:grpSpPr>
        <a:xfrm>
          <a:off x="0" y="0"/>
          <a:ext cx="0" cy="0"/>
          <a:chOff x="0" y="0"/>
          <a:chExt cx="0" cy="0"/>
        </a:xfrm>
      </p:grpSpPr>
      <p:sp>
        <p:nvSpPr>
          <p:cNvPr id="27" name="Title 26">
            <a:extLst>
              <a:ext uri="{FF2B5EF4-FFF2-40B4-BE49-F238E27FC236}">
                <a16:creationId xmlns:a16="http://schemas.microsoft.com/office/drawing/2014/main" id="{2CD5EAB2-25FD-128F-0504-0FC93021F055}"/>
              </a:ext>
            </a:extLst>
          </p:cNvPr>
          <p:cNvSpPr>
            <a:spLocks noGrp="1"/>
          </p:cNvSpPr>
          <p:nvPr>
            <p:ph type="title"/>
          </p:nvPr>
        </p:nvSpPr>
        <p:spPr>
          <a:xfrm>
            <a:off x="626852" y="1549799"/>
            <a:ext cx="6021344" cy="1502013"/>
          </a:xfrm>
        </p:spPr>
        <p:txBody>
          <a:bodyPr lIns="91440" tIns="45720" rIns="91440" bIns="45720" anchor="t"/>
          <a:lstStyle/>
          <a:p>
            <a:r>
              <a:rPr lang="en-US" sz="3200" err="1"/>
              <a:t>Koje</a:t>
            </a:r>
            <a:r>
              <a:rPr lang="en-US" sz="3200" dirty="0"/>
              <a:t> </a:t>
            </a:r>
            <a:r>
              <a:rPr lang="en-US" sz="3200" err="1"/>
              <a:t>strukture</a:t>
            </a:r>
            <a:r>
              <a:rPr lang="en-US" sz="3200" dirty="0"/>
              <a:t> </a:t>
            </a:r>
            <a:r>
              <a:rPr lang="en-US" sz="3200" err="1"/>
              <a:t>podataka</a:t>
            </a:r>
            <a:r>
              <a:rPr lang="en-US" sz="3200" dirty="0"/>
              <a:t> </a:t>
            </a:r>
            <a:r>
              <a:rPr lang="en-US" sz="3200" err="1"/>
              <a:t>podrzava</a:t>
            </a:r>
            <a:r>
              <a:rPr lang="en-US" sz="3200" dirty="0"/>
              <a:t>?</a:t>
            </a:r>
          </a:p>
        </p:txBody>
      </p:sp>
      <p:sp>
        <p:nvSpPr>
          <p:cNvPr id="59" name="Text Placeholder 58">
            <a:extLst>
              <a:ext uri="{FF2B5EF4-FFF2-40B4-BE49-F238E27FC236}">
                <a16:creationId xmlns:a16="http://schemas.microsoft.com/office/drawing/2014/main" id="{B942BE3C-5770-F935-7914-E9B07CE0C17A}"/>
              </a:ext>
            </a:extLst>
          </p:cNvPr>
          <p:cNvSpPr>
            <a:spLocks noGrp="1"/>
          </p:cNvSpPr>
          <p:nvPr>
            <p:ph type="body" sz="quarter" idx="12"/>
          </p:nvPr>
        </p:nvSpPr>
        <p:spPr>
          <a:xfrm>
            <a:off x="988757" y="3050514"/>
            <a:ext cx="5309918" cy="2872039"/>
          </a:xfrm>
        </p:spPr>
        <p:txBody>
          <a:bodyPr lIns="91440" tIns="45720" rIns="91440" bIns="45720" anchor="t"/>
          <a:lstStyle/>
          <a:p>
            <a:pPr marL="285750" indent="-285750">
              <a:buChar char="•"/>
            </a:pPr>
            <a:r>
              <a:rPr lang="en-US" sz="2400" dirty="0"/>
              <a:t>String</a:t>
            </a:r>
          </a:p>
          <a:p>
            <a:pPr marL="285750" indent="-285750">
              <a:buChar char="•"/>
            </a:pPr>
            <a:r>
              <a:rPr lang="en-US" sz="2400" dirty="0"/>
              <a:t>Sets</a:t>
            </a:r>
          </a:p>
          <a:p>
            <a:pPr marL="285750" indent="-285750">
              <a:buChar char="•"/>
            </a:pPr>
            <a:r>
              <a:rPr lang="en-US" sz="2400" dirty="0"/>
              <a:t>Lists</a:t>
            </a:r>
          </a:p>
          <a:p>
            <a:pPr marL="285750" indent="-285750">
              <a:buChar char="•"/>
            </a:pPr>
            <a:r>
              <a:rPr lang="en-US" sz="2400" dirty="0"/>
              <a:t>Hashes</a:t>
            </a:r>
          </a:p>
          <a:p>
            <a:pPr marL="285750" indent="-285750">
              <a:buChar char="•"/>
            </a:pPr>
            <a:r>
              <a:rPr lang="en-US" sz="2400" dirty="0"/>
              <a:t>Sorted sets</a:t>
            </a:r>
          </a:p>
          <a:p>
            <a:endParaRPr lang="en-US" sz="2400" dirty="0"/>
          </a:p>
        </p:txBody>
      </p:sp>
      <p:sp>
        <p:nvSpPr>
          <p:cNvPr id="11" name="Slide Number Placeholder 10">
            <a:extLst>
              <a:ext uri="{FF2B5EF4-FFF2-40B4-BE49-F238E27FC236}">
                <a16:creationId xmlns:a16="http://schemas.microsoft.com/office/drawing/2014/main" id="{5742DAFE-A064-81D4-6CCB-574DD3572A2E}"/>
              </a:ext>
            </a:extLst>
          </p:cNvPr>
          <p:cNvSpPr>
            <a:spLocks noGrp="1"/>
          </p:cNvSpPr>
          <p:nvPr>
            <p:ph type="sldNum" sz="quarter" idx="4"/>
          </p:nvPr>
        </p:nvSpPr>
        <p:spPr>
          <a:xfrm>
            <a:off x="11519019" y="3164804"/>
            <a:ext cx="545911" cy="580029"/>
          </a:xfrm>
        </p:spPr>
        <p:txBody>
          <a:bodyPr/>
          <a:lstStyle/>
          <a:p>
            <a:fld id="{8D1FC6F8-0BCD-47E9-9C64-690771D9C143}" type="slidenum">
              <a:rPr lang="en-US" smtClean="0"/>
              <a:pPr/>
              <a:t>15</a:t>
            </a:fld>
            <a:endParaRPr lang="en-US" dirty="0"/>
          </a:p>
        </p:txBody>
      </p:sp>
      <p:pic>
        <p:nvPicPr>
          <p:cNvPr id="7" name="Čuvar mesta za sliku 6" descr="Slika na kojoj se nalazi logotip, dizajn&#10;&#10;Opis je automatski generisan">
            <a:extLst>
              <a:ext uri="{FF2B5EF4-FFF2-40B4-BE49-F238E27FC236}">
                <a16:creationId xmlns:a16="http://schemas.microsoft.com/office/drawing/2014/main" id="{CE0B91BA-224F-AA62-CFF1-C9E6CFC9B5F9}"/>
              </a:ext>
            </a:extLst>
          </p:cNvPr>
          <p:cNvPicPr>
            <a:picLocks noGrp="1" noChangeAspect="1"/>
          </p:cNvPicPr>
          <p:nvPr>
            <p:ph type="pic" sz="quarter" idx="13"/>
          </p:nvPr>
        </p:nvPicPr>
        <p:blipFill>
          <a:blip r:embed="rId2"/>
          <a:srcRect t="923" b="923"/>
          <a:stretch/>
        </p:blipFill>
        <p:spPr/>
      </p:pic>
    </p:spTree>
    <p:extLst>
      <p:ext uri="{BB962C8B-B14F-4D97-AF65-F5344CB8AC3E}">
        <p14:creationId xmlns:p14="http://schemas.microsoft.com/office/powerpoint/2010/main" val="41582639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90ED7A-1007-DDBC-DC15-69A837F9960E}"/>
            </a:ext>
          </a:extLst>
        </p:cNvPr>
        <p:cNvGrpSpPr/>
        <p:nvPr/>
      </p:nvGrpSpPr>
      <p:grpSpPr>
        <a:xfrm>
          <a:off x="0" y="0"/>
          <a:ext cx="0" cy="0"/>
          <a:chOff x="0" y="0"/>
          <a:chExt cx="0" cy="0"/>
        </a:xfrm>
      </p:grpSpPr>
      <p:sp>
        <p:nvSpPr>
          <p:cNvPr id="2" name="Naslov 1">
            <a:extLst>
              <a:ext uri="{FF2B5EF4-FFF2-40B4-BE49-F238E27FC236}">
                <a16:creationId xmlns:a16="http://schemas.microsoft.com/office/drawing/2014/main" id="{D1C07FAB-390D-ECE7-1C53-26DB9BFF603B}"/>
              </a:ext>
            </a:extLst>
          </p:cNvPr>
          <p:cNvSpPr>
            <a:spLocks noGrp="1"/>
          </p:cNvSpPr>
          <p:nvPr>
            <p:ph type="title"/>
          </p:nvPr>
        </p:nvSpPr>
        <p:spPr>
          <a:xfrm>
            <a:off x="1932277" y="1783161"/>
            <a:ext cx="7323836" cy="743753"/>
          </a:xfrm>
        </p:spPr>
        <p:txBody>
          <a:bodyPr lIns="91440" tIns="45720" rIns="91440" bIns="45720" anchor="t"/>
          <a:lstStyle/>
          <a:p>
            <a:r>
              <a:rPr lang="sr-Latn-RS" sz="3200" b="1" dirty="0" err="1"/>
              <a:t>keys</a:t>
            </a:r>
          </a:p>
        </p:txBody>
      </p:sp>
      <p:sp>
        <p:nvSpPr>
          <p:cNvPr id="3" name="Čuvar mesta za tekst 2">
            <a:extLst>
              <a:ext uri="{FF2B5EF4-FFF2-40B4-BE49-F238E27FC236}">
                <a16:creationId xmlns:a16="http://schemas.microsoft.com/office/drawing/2014/main" id="{E9D8153D-C230-F85F-7730-A2120F173A3B}"/>
              </a:ext>
            </a:extLst>
          </p:cNvPr>
          <p:cNvSpPr>
            <a:spLocks noGrp="1"/>
          </p:cNvSpPr>
          <p:nvPr>
            <p:ph type="body" sz="quarter" idx="19"/>
          </p:nvPr>
        </p:nvSpPr>
        <p:spPr>
          <a:xfrm>
            <a:off x="1422906" y="3150515"/>
            <a:ext cx="4172533" cy="274650"/>
          </a:xfrm>
        </p:spPr>
        <p:txBody>
          <a:bodyPr lIns="91440" tIns="45720" rIns="91440" bIns="45720" anchor="t"/>
          <a:lstStyle/>
          <a:p>
            <a:pPr algn="ctr"/>
            <a:r>
              <a:rPr lang="sr-Latn-RS" dirty="0"/>
              <a:t>operacije</a:t>
            </a:r>
            <a:endParaRPr lang="sr-Latn-RS"/>
          </a:p>
        </p:txBody>
      </p:sp>
      <p:sp>
        <p:nvSpPr>
          <p:cNvPr id="4" name="Čuvar mesta za tekst 3">
            <a:extLst>
              <a:ext uri="{FF2B5EF4-FFF2-40B4-BE49-F238E27FC236}">
                <a16:creationId xmlns:a16="http://schemas.microsoft.com/office/drawing/2014/main" id="{3B8F7F15-97B5-1E93-52D8-83CBB5301980}"/>
              </a:ext>
            </a:extLst>
          </p:cNvPr>
          <p:cNvSpPr>
            <a:spLocks noGrp="1"/>
          </p:cNvSpPr>
          <p:nvPr>
            <p:ph type="body" sz="quarter" idx="20"/>
          </p:nvPr>
        </p:nvSpPr>
        <p:spPr>
          <a:xfrm>
            <a:off x="1422906" y="3484156"/>
            <a:ext cx="4172533" cy="2872293"/>
          </a:xfrm>
        </p:spPr>
        <p:txBody>
          <a:bodyPr lIns="91440" tIns="45720" rIns="91440" bIns="45720" anchor="t"/>
          <a:lstStyle/>
          <a:p>
            <a:pPr marL="285750" indent="-285750">
              <a:buFont typeface="Arial" panose="02070309020205020404" pitchFamily="49" charset="0"/>
              <a:buChar char="•"/>
            </a:pPr>
            <a:r>
              <a:rPr lang="sr-Latn-RS" dirty="0"/>
              <a:t>SET </a:t>
            </a:r>
            <a:r>
              <a:rPr lang="sr-Latn-RS" dirty="0" err="1"/>
              <a:t>key</a:t>
            </a:r>
            <a:r>
              <a:rPr lang="sr-Latn-RS" dirty="0"/>
              <a:t> </a:t>
            </a:r>
            <a:r>
              <a:rPr lang="sr-Latn-RS" dirty="0" err="1"/>
              <a:t>member</a:t>
            </a:r>
            <a:endParaRPr lang="sr-Latn-RS" dirty="0"/>
          </a:p>
          <a:p>
            <a:pPr marL="285750" indent="-285750">
              <a:buFont typeface="Arial" panose="02070309020205020404" pitchFamily="49" charset="0"/>
              <a:buChar char="•"/>
            </a:pPr>
            <a:r>
              <a:rPr lang="sr-Latn-RS" dirty="0"/>
              <a:t>GET </a:t>
            </a:r>
            <a:r>
              <a:rPr lang="sr-Latn-RS" dirty="0" err="1"/>
              <a:t>key</a:t>
            </a:r>
            <a:endParaRPr lang="sr-Latn-RS" dirty="0"/>
          </a:p>
          <a:p>
            <a:pPr marL="285750" indent="-285750">
              <a:buFont typeface="Arial" panose="02070309020205020404" pitchFamily="49" charset="0"/>
              <a:buChar char="•"/>
            </a:pPr>
            <a:r>
              <a:rPr lang="sr-Latn-RS" dirty="0"/>
              <a:t>EXISTS </a:t>
            </a:r>
            <a:r>
              <a:rPr lang="sr-Latn-RS" dirty="0" err="1"/>
              <a:t>key</a:t>
            </a:r>
            <a:endParaRPr lang="sr-Latn-RS" dirty="0"/>
          </a:p>
          <a:p>
            <a:pPr marL="285750" indent="-285750">
              <a:buFont typeface="Arial" panose="02070309020205020404" pitchFamily="49" charset="0"/>
              <a:buChar char="•"/>
            </a:pPr>
            <a:r>
              <a:rPr lang="sr-Latn-RS" dirty="0"/>
              <a:t>DEL </a:t>
            </a:r>
            <a:r>
              <a:rPr lang="sr-Latn-RS" dirty="0" err="1"/>
              <a:t>key</a:t>
            </a:r>
            <a:endParaRPr lang="sr-Latn-RS" dirty="0"/>
          </a:p>
          <a:p>
            <a:pPr marL="285750" indent="-285750">
              <a:buFont typeface="Arial" panose="02070309020205020404" pitchFamily="49" charset="0"/>
              <a:buChar char="•"/>
            </a:pPr>
            <a:r>
              <a:rPr lang="sr-Latn-RS" dirty="0"/>
              <a:t>EXPIRE </a:t>
            </a:r>
            <a:r>
              <a:rPr lang="sr-Latn-RS" dirty="0" err="1"/>
              <a:t>key</a:t>
            </a:r>
            <a:r>
              <a:rPr lang="sr-Latn-RS" dirty="0"/>
              <a:t> </a:t>
            </a:r>
            <a:r>
              <a:rPr lang="sr-Latn-RS" dirty="0" err="1"/>
              <a:t>seconds</a:t>
            </a:r>
            <a:endParaRPr lang="sr-Latn-RS" dirty="0"/>
          </a:p>
          <a:p>
            <a:pPr marL="285750" indent="-285750">
              <a:buFont typeface="Arial" panose="02070309020205020404" pitchFamily="49" charset="0"/>
              <a:buChar char="•"/>
            </a:pPr>
            <a:r>
              <a:rPr lang="sr-Latn-RS" dirty="0"/>
              <a:t>SCAN </a:t>
            </a:r>
            <a:r>
              <a:rPr lang="sr-Latn-RS" dirty="0" err="1"/>
              <a:t>cursor</a:t>
            </a:r>
          </a:p>
          <a:p>
            <a:pPr marL="285750" indent="-285750">
              <a:buFont typeface="Arial" panose="02070309020205020404" pitchFamily="49" charset="0"/>
              <a:buChar char="•"/>
            </a:pPr>
            <a:r>
              <a:rPr lang="sr-Latn-RS" dirty="0"/>
              <a:t>KEYS </a:t>
            </a:r>
            <a:r>
              <a:rPr lang="sr-Latn-RS" dirty="0" err="1"/>
              <a:t>pattern</a:t>
            </a:r>
          </a:p>
          <a:p>
            <a:pPr marL="285750" indent="-285750">
              <a:buFont typeface="Arial" panose="02070309020205020404" pitchFamily="49" charset="0"/>
              <a:buChar char="•"/>
            </a:pPr>
            <a:endParaRPr lang="sr-Latn-RS" dirty="0"/>
          </a:p>
        </p:txBody>
      </p:sp>
      <p:sp>
        <p:nvSpPr>
          <p:cNvPr id="5" name="Čuvar mesta za tekst 4">
            <a:extLst>
              <a:ext uri="{FF2B5EF4-FFF2-40B4-BE49-F238E27FC236}">
                <a16:creationId xmlns:a16="http://schemas.microsoft.com/office/drawing/2014/main" id="{CB41BE1F-5ED3-7D4F-00D6-6F3C937AC0DB}"/>
              </a:ext>
            </a:extLst>
          </p:cNvPr>
          <p:cNvSpPr>
            <a:spLocks noGrp="1"/>
          </p:cNvSpPr>
          <p:nvPr>
            <p:ph type="body" sz="quarter" idx="21"/>
          </p:nvPr>
        </p:nvSpPr>
        <p:spPr>
          <a:xfrm>
            <a:off x="6625985" y="3150515"/>
            <a:ext cx="4172533" cy="274650"/>
          </a:xfrm>
        </p:spPr>
        <p:txBody>
          <a:bodyPr lIns="91440" tIns="45720" rIns="91440" bIns="45720" anchor="t"/>
          <a:lstStyle/>
          <a:p>
            <a:pPr algn="ctr"/>
            <a:r>
              <a:rPr lang="sr-Latn-RS" dirty="0"/>
              <a:t>Primeri </a:t>
            </a:r>
          </a:p>
        </p:txBody>
      </p:sp>
      <p:sp>
        <p:nvSpPr>
          <p:cNvPr id="6" name="Čuvar mesta za tekst 5">
            <a:extLst>
              <a:ext uri="{FF2B5EF4-FFF2-40B4-BE49-F238E27FC236}">
                <a16:creationId xmlns:a16="http://schemas.microsoft.com/office/drawing/2014/main" id="{B3174C52-0E79-9DD3-CE78-E794A34D6317}"/>
              </a:ext>
            </a:extLst>
          </p:cNvPr>
          <p:cNvSpPr>
            <a:spLocks noGrp="1"/>
          </p:cNvSpPr>
          <p:nvPr>
            <p:ph type="body" sz="quarter" idx="22"/>
          </p:nvPr>
        </p:nvSpPr>
        <p:spPr>
          <a:xfrm>
            <a:off x="6625985" y="3484156"/>
            <a:ext cx="4184078" cy="2872293"/>
          </a:xfrm>
        </p:spPr>
        <p:txBody>
          <a:bodyPr lIns="91440" tIns="45720" rIns="91440" bIns="45720" anchor="t"/>
          <a:lstStyle/>
          <a:p>
            <a:pPr marL="285750" indent="-285750">
              <a:buFont typeface="Arial" panose="02070309020205020404" pitchFamily="49" charset="0"/>
              <a:buChar char="•"/>
            </a:pPr>
            <a:r>
              <a:rPr lang="sr-Latn-RS" dirty="0"/>
              <a:t>SET </a:t>
            </a:r>
            <a:r>
              <a:rPr lang="sr-Latn-RS" dirty="0" err="1"/>
              <a:t>mykey</a:t>
            </a:r>
            <a:r>
              <a:rPr lang="sr-Latn-RS" dirty="0"/>
              <a:t> </a:t>
            </a:r>
            <a:r>
              <a:rPr lang="sr-Latn-RS" dirty="0" err="1"/>
              <a:t>hello</a:t>
            </a:r>
          </a:p>
          <a:p>
            <a:pPr marL="285750" indent="-285750">
              <a:buFont typeface="Arial" panose="02070309020205020404" pitchFamily="49" charset="0"/>
              <a:buChar char="•"/>
            </a:pPr>
            <a:r>
              <a:rPr lang="sr-Latn-RS" dirty="0"/>
              <a:t>GET </a:t>
            </a:r>
            <a:r>
              <a:rPr lang="sr-Latn-RS" dirty="0" err="1"/>
              <a:t>mykey</a:t>
            </a:r>
            <a:endParaRPr lang="sr-Latn-RS"/>
          </a:p>
          <a:p>
            <a:pPr marL="285750" indent="-285750">
              <a:buFont typeface="Arial" panose="02070309020205020404" pitchFamily="49" charset="0"/>
              <a:buChar char="•"/>
            </a:pPr>
            <a:r>
              <a:rPr lang="sr-Latn-RS" dirty="0"/>
              <a:t>EXISTS </a:t>
            </a:r>
            <a:r>
              <a:rPr lang="sr-Latn-RS" dirty="0" err="1"/>
              <a:t>mykey</a:t>
            </a:r>
          </a:p>
          <a:p>
            <a:pPr marL="285750" indent="-285750">
              <a:buFont typeface="Arial" panose="02070309020205020404" pitchFamily="49" charset="0"/>
              <a:buChar char="•"/>
            </a:pPr>
            <a:r>
              <a:rPr lang="sr-Latn-RS" dirty="0"/>
              <a:t>DEL </a:t>
            </a:r>
            <a:r>
              <a:rPr lang="sr-Latn-RS" dirty="0" err="1"/>
              <a:t>mykey</a:t>
            </a:r>
            <a:endParaRPr lang="sr-Latn-RS" dirty="0"/>
          </a:p>
          <a:p>
            <a:pPr marL="285750" indent="-285750">
              <a:buFont typeface="Arial" panose="02070309020205020404" pitchFamily="49" charset="0"/>
              <a:buChar char="•"/>
            </a:pPr>
            <a:r>
              <a:rPr lang="sr-Latn-RS" dirty="0"/>
              <a:t>EXPIRE </a:t>
            </a:r>
            <a:r>
              <a:rPr lang="sr-Latn-RS" dirty="0" err="1"/>
              <a:t>mykey</a:t>
            </a:r>
            <a:r>
              <a:rPr lang="sr-Latn-RS" dirty="0"/>
              <a:t> 5</a:t>
            </a:r>
          </a:p>
          <a:p>
            <a:pPr marL="285750" indent="-285750">
              <a:buFont typeface="Arial" panose="02070309020205020404" pitchFamily="49" charset="0"/>
              <a:buChar char="•"/>
            </a:pPr>
            <a:r>
              <a:rPr lang="sr-Latn-RS" dirty="0"/>
              <a:t>SCAN 17</a:t>
            </a:r>
          </a:p>
          <a:p>
            <a:pPr marL="285750" indent="-285750">
              <a:buFont typeface="Arial" panose="02070309020205020404" pitchFamily="49" charset="0"/>
              <a:buChar char="•"/>
            </a:pPr>
            <a:r>
              <a:rPr lang="sr-Latn-RS" dirty="0"/>
              <a:t>KEYS </a:t>
            </a:r>
            <a:r>
              <a:rPr lang="sr-Latn-RS" dirty="0" err="1"/>
              <a:t>my</a:t>
            </a:r>
            <a:r>
              <a:rPr lang="sr-Latn-RS" dirty="0"/>
              <a:t>???</a:t>
            </a:r>
          </a:p>
          <a:p>
            <a:pPr marL="285750" indent="-285750">
              <a:buFont typeface="Arial" panose="02070309020205020404" pitchFamily="49" charset="0"/>
              <a:buChar char="•"/>
            </a:pPr>
            <a:endParaRPr lang="sr-Latn-RS" dirty="0"/>
          </a:p>
          <a:p>
            <a:pPr marL="285750" indent="-285750">
              <a:buFont typeface="Arial" panose="02070309020205020404" pitchFamily="49" charset="0"/>
              <a:buChar char="•"/>
            </a:pPr>
            <a:endParaRPr lang="sr-Latn-RS" dirty="0"/>
          </a:p>
        </p:txBody>
      </p:sp>
      <p:sp>
        <p:nvSpPr>
          <p:cNvPr id="8" name="Čuvar mesta za broj slajda 7">
            <a:extLst>
              <a:ext uri="{FF2B5EF4-FFF2-40B4-BE49-F238E27FC236}">
                <a16:creationId xmlns:a16="http://schemas.microsoft.com/office/drawing/2014/main" id="{9EF998FC-DEF4-D78D-B22E-F2584F84BEA7}"/>
              </a:ext>
            </a:extLst>
          </p:cNvPr>
          <p:cNvSpPr>
            <a:spLocks noGrp="1"/>
          </p:cNvSpPr>
          <p:nvPr>
            <p:ph type="sldNum" sz="quarter" idx="4"/>
          </p:nvPr>
        </p:nvSpPr>
        <p:spPr/>
        <p:txBody>
          <a:bodyPr/>
          <a:lstStyle/>
          <a:p>
            <a:pPr>
              <a:defRPr/>
            </a:pPr>
            <a:fld id="{8D1FC6F8-0BCD-47E9-9C64-690771D9C143}" type="slidenum">
              <a:rPr lang="en-US" smtClean="0"/>
              <a:pPr>
                <a:defRPr/>
              </a:pPr>
              <a:t>16</a:t>
            </a:fld>
            <a:endParaRPr lang="en-US" dirty="0"/>
          </a:p>
        </p:txBody>
      </p:sp>
      <p:sp>
        <p:nvSpPr>
          <p:cNvPr id="10" name="Okvir za tekst 9">
            <a:extLst>
              <a:ext uri="{FF2B5EF4-FFF2-40B4-BE49-F238E27FC236}">
                <a16:creationId xmlns:a16="http://schemas.microsoft.com/office/drawing/2014/main" id="{561C1478-E7D1-DDDB-0BE3-28D63A365ECD}"/>
              </a:ext>
            </a:extLst>
          </p:cNvPr>
          <p:cNvSpPr txBox="1"/>
          <p:nvPr/>
        </p:nvSpPr>
        <p:spPr>
          <a:xfrm>
            <a:off x="1422452" y="2325633"/>
            <a:ext cx="7884403"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sr-Latn-RS" err="1">
                <a:solidFill>
                  <a:schemeClr val="bg1"/>
                </a:solidFill>
              </a:rPr>
              <a:t>Binary</a:t>
            </a:r>
            <a:r>
              <a:rPr lang="sr-Latn-RS" dirty="0">
                <a:solidFill>
                  <a:schemeClr val="bg1"/>
                </a:solidFill>
              </a:rPr>
              <a:t> </a:t>
            </a:r>
            <a:r>
              <a:rPr lang="sr-Latn-RS" err="1">
                <a:solidFill>
                  <a:schemeClr val="bg1"/>
                </a:solidFill>
              </a:rPr>
              <a:t>safe</a:t>
            </a:r>
          </a:p>
          <a:p>
            <a:pPr marL="285750" indent="-285750">
              <a:buFont typeface="Arial"/>
              <a:buChar char="•"/>
            </a:pPr>
            <a:r>
              <a:rPr lang="sr-Latn-RS" dirty="0">
                <a:solidFill>
                  <a:schemeClr val="bg1"/>
                </a:solidFill>
              </a:rPr>
              <a:t>Time to live</a:t>
            </a:r>
          </a:p>
          <a:p>
            <a:pPr marL="285750" indent="-285750">
              <a:buFont typeface="Arial"/>
              <a:buChar char="•"/>
            </a:pPr>
            <a:endParaRPr lang="sr-Latn-RS" dirty="0">
              <a:solidFill>
                <a:schemeClr val="bg1"/>
              </a:solidFill>
            </a:endParaRPr>
          </a:p>
        </p:txBody>
      </p:sp>
    </p:spTree>
    <p:extLst>
      <p:ext uri="{BB962C8B-B14F-4D97-AF65-F5344CB8AC3E}">
        <p14:creationId xmlns:p14="http://schemas.microsoft.com/office/powerpoint/2010/main" val="40373048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slov 1">
            <a:extLst>
              <a:ext uri="{FF2B5EF4-FFF2-40B4-BE49-F238E27FC236}">
                <a16:creationId xmlns:a16="http://schemas.microsoft.com/office/drawing/2014/main" id="{D37C4FFE-2365-05C7-3CAD-177E926AED7E}"/>
              </a:ext>
            </a:extLst>
          </p:cNvPr>
          <p:cNvSpPr>
            <a:spLocks noGrp="1"/>
          </p:cNvSpPr>
          <p:nvPr>
            <p:ph type="title"/>
          </p:nvPr>
        </p:nvSpPr>
        <p:spPr>
          <a:xfrm>
            <a:off x="2434082" y="1718113"/>
            <a:ext cx="7323836" cy="743753"/>
          </a:xfrm>
        </p:spPr>
        <p:txBody>
          <a:bodyPr lIns="91440" tIns="45720" rIns="91440" bIns="45720" anchor="t"/>
          <a:lstStyle/>
          <a:p>
            <a:r>
              <a:rPr lang="sr-Latn-RS" sz="3200" b="1" err="1"/>
              <a:t>Sets</a:t>
            </a:r>
            <a:endParaRPr lang="sr-Latn-RS" sz="3200" b="1"/>
          </a:p>
        </p:txBody>
      </p:sp>
      <p:sp>
        <p:nvSpPr>
          <p:cNvPr id="3" name="Čuvar mesta za tekst 2">
            <a:extLst>
              <a:ext uri="{FF2B5EF4-FFF2-40B4-BE49-F238E27FC236}">
                <a16:creationId xmlns:a16="http://schemas.microsoft.com/office/drawing/2014/main" id="{C739D6BB-7DCD-A352-A819-3183107013B9}"/>
              </a:ext>
            </a:extLst>
          </p:cNvPr>
          <p:cNvSpPr>
            <a:spLocks noGrp="1"/>
          </p:cNvSpPr>
          <p:nvPr>
            <p:ph type="body" sz="quarter" idx="19"/>
          </p:nvPr>
        </p:nvSpPr>
        <p:spPr/>
        <p:txBody>
          <a:bodyPr lIns="91440" tIns="45720" rIns="91440" bIns="45720" anchor="t"/>
          <a:lstStyle/>
          <a:p>
            <a:pPr algn="ctr"/>
            <a:r>
              <a:rPr lang="sr-Latn-RS" dirty="0"/>
              <a:t>operacije</a:t>
            </a:r>
            <a:endParaRPr lang="sr-Latn-RS"/>
          </a:p>
        </p:txBody>
      </p:sp>
      <p:sp>
        <p:nvSpPr>
          <p:cNvPr id="4" name="Čuvar mesta za tekst 3">
            <a:extLst>
              <a:ext uri="{FF2B5EF4-FFF2-40B4-BE49-F238E27FC236}">
                <a16:creationId xmlns:a16="http://schemas.microsoft.com/office/drawing/2014/main" id="{EFA43F56-0434-0A35-E8C3-4BEAD9D8113C}"/>
              </a:ext>
            </a:extLst>
          </p:cNvPr>
          <p:cNvSpPr>
            <a:spLocks noGrp="1"/>
          </p:cNvSpPr>
          <p:nvPr>
            <p:ph type="body" sz="quarter" idx="20"/>
          </p:nvPr>
        </p:nvSpPr>
        <p:spPr>
          <a:xfrm>
            <a:off x="1469369" y="3651424"/>
            <a:ext cx="4172533" cy="2872293"/>
          </a:xfrm>
        </p:spPr>
        <p:txBody>
          <a:bodyPr lIns="91440" tIns="45720" rIns="91440" bIns="45720" anchor="t"/>
          <a:lstStyle/>
          <a:p>
            <a:pPr marL="285750" indent="-285750">
              <a:buFont typeface="Arial" panose="02070309020205020404" pitchFamily="49" charset="0"/>
              <a:buChar char="•"/>
            </a:pPr>
            <a:r>
              <a:rPr lang="sr-Latn-RS" dirty="0"/>
              <a:t>SADD </a:t>
            </a:r>
            <a:r>
              <a:rPr lang="sr-Latn-RS" dirty="0" err="1"/>
              <a:t>key</a:t>
            </a:r>
            <a:r>
              <a:rPr lang="sr-Latn-RS" dirty="0"/>
              <a:t> </a:t>
            </a:r>
            <a:r>
              <a:rPr lang="sr-Latn-RS" dirty="0" err="1"/>
              <a:t>member</a:t>
            </a:r>
            <a:endParaRPr lang="sr-Latn-RS" dirty="0"/>
          </a:p>
          <a:p>
            <a:pPr marL="285750" indent="-285750">
              <a:buFont typeface="Arial" panose="02070309020205020404" pitchFamily="49" charset="0"/>
              <a:buChar char="•"/>
            </a:pPr>
            <a:r>
              <a:rPr lang="sr-Latn-RS" dirty="0"/>
              <a:t>SREM </a:t>
            </a:r>
            <a:r>
              <a:rPr lang="sr-Latn-RS" dirty="0" err="1"/>
              <a:t>key</a:t>
            </a:r>
            <a:r>
              <a:rPr lang="sr-Latn-RS" dirty="0"/>
              <a:t> </a:t>
            </a:r>
            <a:r>
              <a:rPr lang="sr-Latn-RS" dirty="0" err="1"/>
              <a:t>member</a:t>
            </a:r>
          </a:p>
          <a:p>
            <a:pPr marL="285750" indent="-285750">
              <a:buFont typeface="Arial" panose="02070309020205020404" pitchFamily="49" charset="0"/>
              <a:buChar char="•"/>
            </a:pPr>
            <a:r>
              <a:rPr lang="sr-Latn-RS" dirty="0"/>
              <a:t>SISMEMBER </a:t>
            </a:r>
            <a:r>
              <a:rPr lang="sr-Latn-RS" dirty="0" err="1"/>
              <a:t>key</a:t>
            </a:r>
            <a:r>
              <a:rPr lang="sr-Latn-RS" dirty="0"/>
              <a:t> </a:t>
            </a:r>
            <a:r>
              <a:rPr lang="sr-Latn-RS" dirty="0" err="1"/>
              <a:t>member</a:t>
            </a:r>
            <a:r>
              <a:rPr lang="sr-Latn-RS" dirty="0"/>
              <a:t> </a:t>
            </a:r>
          </a:p>
          <a:p>
            <a:pPr marL="285750" indent="-285750">
              <a:buFont typeface="Arial" panose="02070309020205020404" pitchFamily="49" charset="0"/>
              <a:buChar char="•"/>
            </a:pPr>
            <a:r>
              <a:rPr lang="sr-Latn-RS" dirty="0"/>
              <a:t>SMEMBERS </a:t>
            </a:r>
            <a:r>
              <a:rPr lang="sr-Latn-RS" dirty="0" err="1"/>
              <a:t>key</a:t>
            </a:r>
            <a:endParaRPr lang="sr-Latn-RS"/>
          </a:p>
          <a:p>
            <a:pPr marL="285750" indent="-285750">
              <a:buFont typeface="Arial" panose="02070309020205020404" pitchFamily="49" charset="0"/>
              <a:buChar char="•"/>
            </a:pPr>
            <a:r>
              <a:rPr lang="sr-Latn-RS" dirty="0"/>
              <a:t>SCARD </a:t>
            </a:r>
            <a:r>
              <a:rPr lang="sr-Latn-RS" dirty="0" err="1"/>
              <a:t>key</a:t>
            </a:r>
          </a:p>
          <a:p>
            <a:pPr marL="285750" indent="-285750">
              <a:buFont typeface="Arial" panose="02070309020205020404" pitchFamily="49" charset="0"/>
              <a:buChar char="•"/>
            </a:pPr>
            <a:r>
              <a:rPr lang="sr-Latn-RS" dirty="0"/>
              <a:t>SUNION, SINTER, SDIFF</a:t>
            </a:r>
          </a:p>
          <a:p>
            <a:pPr marL="285750" indent="-285750">
              <a:buFont typeface="Arial" panose="02070309020205020404" pitchFamily="49" charset="0"/>
              <a:buChar char="•"/>
            </a:pPr>
            <a:endParaRPr lang="sr-Latn-RS" dirty="0"/>
          </a:p>
        </p:txBody>
      </p:sp>
      <p:sp>
        <p:nvSpPr>
          <p:cNvPr id="5" name="Čuvar mesta za tekst 4">
            <a:extLst>
              <a:ext uri="{FF2B5EF4-FFF2-40B4-BE49-F238E27FC236}">
                <a16:creationId xmlns:a16="http://schemas.microsoft.com/office/drawing/2014/main" id="{33D3BAF9-2D24-7A10-DA4A-AB2145D4C477}"/>
              </a:ext>
            </a:extLst>
          </p:cNvPr>
          <p:cNvSpPr>
            <a:spLocks noGrp="1"/>
          </p:cNvSpPr>
          <p:nvPr>
            <p:ph type="body" sz="quarter" idx="21"/>
          </p:nvPr>
        </p:nvSpPr>
        <p:spPr/>
        <p:txBody>
          <a:bodyPr lIns="91440" tIns="45720" rIns="91440" bIns="45720" anchor="t"/>
          <a:lstStyle/>
          <a:p>
            <a:pPr algn="ctr"/>
            <a:r>
              <a:rPr lang="sr-Latn-RS" dirty="0"/>
              <a:t>Primeri </a:t>
            </a:r>
          </a:p>
        </p:txBody>
      </p:sp>
      <p:sp>
        <p:nvSpPr>
          <p:cNvPr id="6" name="Čuvar mesta za tekst 5">
            <a:extLst>
              <a:ext uri="{FF2B5EF4-FFF2-40B4-BE49-F238E27FC236}">
                <a16:creationId xmlns:a16="http://schemas.microsoft.com/office/drawing/2014/main" id="{0F9E7B47-9C8F-3B8D-5DB7-F14960E50C09}"/>
              </a:ext>
            </a:extLst>
          </p:cNvPr>
          <p:cNvSpPr>
            <a:spLocks noGrp="1"/>
          </p:cNvSpPr>
          <p:nvPr>
            <p:ph type="body" sz="quarter" idx="22"/>
          </p:nvPr>
        </p:nvSpPr>
        <p:spPr>
          <a:xfrm>
            <a:off x="6672448" y="3651424"/>
            <a:ext cx="4184078" cy="2872293"/>
          </a:xfrm>
        </p:spPr>
        <p:txBody>
          <a:bodyPr lIns="91440" tIns="45720" rIns="91440" bIns="45720" anchor="t"/>
          <a:lstStyle/>
          <a:p>
            <a:pPr marL="285750" indent="-285750">
              <a:buFont typeface="Arial" panose="02070309020205020404" pitchFamily="49" charset="0"/>
              <a:buChar char="•"/>
            </a:pPr>
            <a:r>
              <a:rPr lang="sr-Latn-RS" dirty="0"/>
              <a:t>SADD </a:t>
            </a:r>
            <a:r>
              <a:rPr lang="sr-Latn-RS" dirty="0" err="1"/>
              <a:t>names</a:t>
            </a:r>
            <a:r>
              <a:rPr lang="sr-Latn-RS" dirty="0"/>
              <a:t> mario</a:t>
            </a:r>
          </a:p>
          <a:p>
            <a:pPr marL="285750" indent="-285750">
              <a:buFont typeface="Arial" panose="02070309020205020404" pitchFamily="49" charset="0"/>
              <a:buChar char="•"/>
            </a:pPr>
            <a:r>
              <a:rPr lang="sr-Latn-RS" dirty="0"/>
              <a:t>SREM </a:t>
            </a:r>
            <a:r>
              <a:rPr lang="sr-Latn-RS" dirty="0" err="1"/>
              <a:t>names</a:t>
            </a:r>
            <a:r>
              <a:rPr lang="sr-Latn-RS" dirty="0"/>
              <a:t> mario</a:t>
            </a:r>
          </a:p>
          <a:p>
            <a:pPr marL="285750" indent="-285750">
              <a:buFont typeface="Arial" panose="02070309020205020404" pitchFamily="49" charset="0"/>
              <a:buChar char="•"/>
            </a:pPr>
            <a:r>
              <a:rPr lang="sr-Latn-RS" dirty="0"/>
              <a:t>SISMEMBER </a:t>
            </a:r>
            <a:r>
              <a:rPr lang="sr-Latn-RS" dirty="0" err="1"/>
              <a:t>names</a:t>
            </a:r>
            <a:r>
              <a:rPr lang="sr-Latn-RS" dirty="0"/>
              <a:t> mario</a:t>
            </a:r>
          </a:p>
          <a:p>
            <a:pPr marL="285750" indent="-285750">
              <a:buFont typeface="Arial" panose="02070309020205020404" pitchFamily="49" charset="0"/>
              <a:buChar char="•"/>
            </a:pPr>
            <a:r>
              <a:rPr lang="sr-Latn-RS"/>
              <a:t>SMEMBERS </a:t>
            </a:r>
            <a:r>
              <a:rPr lang="sr-Latn-RS" err="1"/>
              <a:t>names</a:t>
            </a:r>
          </a:p>
          <a:p>
            <a:pPr marL="285750" indent="-285750">
              <a:buFont typeface="Arial" panose="02070309020205020404" pitchFamily="49" charset="0"/>
              <a:buChar char="•"/>
            </a:pPr>
            <a:r>
              <a:rPr lang="sr-Latn-RS"/>
              <a:t>SCARD </a:t>
            </a:r>
            <a:r>
              <a:rPr lang="sr-Latn-RS" err="1"/>
              <a:t>names</a:t>
            </a:r>
          </a:p>
          <a:p>
            <a:pPr marL="285750" indent="-285750">
              <a:buFont typeface="Arial" panose="02070309020205020404" pitchFamily="49" charset="0"/>
              <a:buChar char="•"/>
            </a:pPr>
            <a:r>
              <a:rPr lang="sr-Latn-RS" dirty="0"/>
              <a:t>SUNION </a:t>
            </a:r>
            <a:r>
              <a:rPr lang="sr-Latn-RS" dirty="0" err="1"/>
              <a:t>names</a:t>
            </a:r>
            <a:r>
              <a:rPr lang="sr-Latn-RS" dirty="0"/>
              <a:t> </a:t>
            </a:r>
            <a:r>
              <a:rPr lang="sr-Latn-RS" dirty="0" err="1"/>
              <a:t>moreNames</a:t>
            </a:r>
          </a:p>
        </p:txBody>
      </p:sp>
      <p:sp>
        <p:nvSpPr>
          <p:cNvPr id="8" name="Čuvar mesta za broj slajda 7">
            <a:extLst>
              <a:ext uri="{FF2B5EF4-FFF2-40B4-BE49-F238E27FC236}">
                <a16:creationId xmlns:a16="http://schemas.microsoft.com/office/drawing/2014/main" id="{B182C509-202B-4FC0-5818-233348A04D99}"/>
              </a:ext>
            </a:extLst>
          </p:cNvPr>
          <p:cNvSpPr>
            <a:spLocks noGrp="1"/>
          </p:cNvSpPr>
          <p:nvPr>
            <p:ph type="sldNum" sz="quarter" idx="4"/>
          </p:nvPr>
        </p:nvSpPr>
        <p:spPr/>
        <p:txBody>
          <a:bodyPr/>
          <a:lstStyle/>
          <a:p>
            <a:pPr>
              <a:defRPr/>
            </a:pPr>
            <a:fld id="{8D1FC6F8-0BCD-47E9-9C64-690771D9C143}" type="slidenum">
              <a:rPr lang="en-US" smtClean="0"/>
              <a:pPr>
                <a:defRPr/>
              </a:pPr>
              <a:t>17</a:t>
            </a:fld>
            <a:endParaRPr lang="en-US" dirty="0"/>
          </a:p>
        </p:txBody>
      </p:sp>
      <p:sp>
        <p:nvSpPr>
          <p:cNvPr id="10" name="Okvir za tekst 9">
            <a:extLst>
              <a:ext uri="{FF2B5EF4-FFF2-40B4-BE49-F238E27FC236}">
                <a16:creationId xmlns:a16="http://schemas.microsoft.com/office/drawing/2014/main" id="{42EE32EE-F1CC-B6DB-6A90-A9E8C3E8AC8B}"/>
              </a:ext>
            </a:extLst>
          </p:cNvPr>
          <p:cNvSpPr txBox="1"/>
          <p:nvPr/>
        </p:nvSpPr>
        <p:spPr>
          <a:xfrm>
            <a:off x="1468915" y="2465023"/>
            <a:ext cx="788440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sr-Latn-RS" dirty="0">
                <a:solidFill>
                  <a:schemeClr val="bg1"/>
                </a:solidFill>
              </a:rPr>
              <a:t>Struktura koja čuva jedinstvene vrednosti, bez duplikata!</a:t>
            </a:r>
          </a:p>
        </p:txBody>
      </p:sp>
    </p:spTree>
    <p:extLst>
      <p:ext uri="{BB962C8B-B14F-4D97-AF65-F5344CB8AC3E}">
        <p14:creationId xmlns:p14="http://schemas.microsoft.com/office/powerpoint/2010/main" val="10994370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6C77AD-0EB5-0BBD-03F5-40D8F90AFF78}"/>
            </a:ext>
          </a:extLst>
        </p:cNvPr>
        <p:cNvGrpSpPr/>
        <p:nvPr/>
      </p:nvGrpSpPr>
      <p:grpSpPr>
        <a:xfrm>
          <a:off x="0" y="0"/>
          <a:ext cx="0" cy="0"/>
          <a:chOff x="0" y="0"/>
          <a:chExt cx="0" cy="0"/>
        </a:xfrm>
      </p:grpSpPr>
      <p:sp>
        <p:nvSpPr>
          <p:cNvPr id="2" name="Naslov 1">
            <a:extLst>
              <a:ext uri="{FF2B5EF4-FFF2-40B4-BE49-F238E27FC236}">
                <a16:creationId xmlns:a16="http://schemas.microsoft.com/office/drawing/2014/main" id="{411147DA-0B13-8B8A-9F38-EB5CAF9CE47B}"/>
              </a:ext>
            </a:extLst>
          </p:cNvPr>
          <p:cNvSpPr>
            <a:spLocks noGrp="1"/>
          </p:cNvSpPr>
          <p:nvPr>
            <p:ph type="title"/>
          </p:nvPr>
        </p:nvSpPr>
        <p:spPr>
          <a:xfrm>
            <a:off x="2434082" y="1718113"/>
            <a:ext cx="7323836" cy="743753"/>
          </a:xfrm>
        </p:spPr>
        <p:txBody>
          <a:bodyPr lIns="91440" tIns="45720" rIns="91440" bIns="45720" anchor="t"/>
          <a:lstStyle/>
          <a:p>
            <a:r>
              <a:rPr lang="sr-Latn-RS" sz="3200" b="1" dirty="0"/>
              <a:t>List</a:t>
            </a:r>
          </a:p>
        </p:txBody>
      </p:sp>
      <p:sp>
        <p:nvSpPr>
          <p:cNvPr id="3" name="Čuvar mesta za tekst 2">
            <a:extLst>
              <a:ext uri="{FF2B5EF4-FFF2-40B4-BE49-F238E27FC236}">
                <a16:creationId xmlns:a16="http://schemas.microsoft.com/office/drawing/2014/main" id="{0EC27845-6CFA-705E-66F2-037DBA2604AB}"/>
              </a:ext>
            </a:extLst>
          </p:cNvPr>
          <p:cNvSpPr>
            <a:spLocks noGrp="1"/>
          </p:cNvSpPr>
          <p:nvPr>
            <p:ph type="body" sz="quarter" idx="19"/>
          </p:nvPr>
        </p:nvSpPr>
        <p:spPr>
          <a:xfrm>
            <a:off x="1469369" y="3429842"/>
            <a:ext cx="4172533" cy="274650"/>
          </a:xfrm>
        </p:spPr>
        <p:txBody>
          <a:bodyPr lIns="91440" tIns="45720" rIns="91440" bIns="45720" anchor="t"/>
          <a:lstStyle/>
          <a:p>
            <a:pPr algn="ctr"/>
            <a:r>
              <a:rPr lang="sr-Latn-RS" dirty="0"/>
              <a:t>operacije</a:t>
            </a:r>
            <a:endParaRPr lang="sr-Latn-RS"/>
          </a:p>
        </p:txBody>
      </p:sp>
      <p:sp>
        <p:nvSpPr>
          <p:cNvPr id="4" name="Čuvar mesta za tekst 3">
            <a:extLst>
              <a:ext uri="{FF2B5EF4-FFF2-40B4-BE49-F238E27FC236}">
                <a16:creationId xmlns:a16="http://schemas.microsoft.com/office/drawing/2014/main" id="{355E4EF4-C0FB-2681-A7BC-F8BDFB7D0311}"/>
              </a:ext>
            </a:extLst>
          </p:cNvPr>
          <p:cNvSpPr>
            <a:spLocks noGrp="1"/>
          </p:cNvSpPr>
          <p:nvPr>
            <p:ph type="body" sz="quarter" idx="20"/>
          </p:nvPr>
        </p:nvSpPr>
        <p:spPr>
          <a:xfrm>
            <a:off x="1469369" y="3752277"/>
            <a:ext cx="4172533" cy="2872293"/>
          </a:xfrm>
        </p:spPr>
        <p:txBody>
          <a:bodyPr lIns="91440" tIns="45720" rIns="91440" bIns="45720" anchor="t"/>
          <a:lstStyle/>
          <a:p>
            <a:pPr marL="285750" indent="-285750">
              <a:buFont typeface="Arial" panose="02070309020205020404" pitchFamily="49" charset="0"/>
              <a:buChar char="•"/>
            </a:pPr>
            <a:r>
              <a:rPr lang="sr-Latn-RS" b="1" dirty="0"/>
              <a:t>LPUSH</a:t>
            </a:r>
            <a:r>
              <a:rPr lang="sr-Latn-RS" dirty="0"/>
              <a:t>/</a:t>
            </a:r>
            <a:r>
              <a:rPr lang="sr-Latn-RS" b="1" dirty="0"/>
              <a:t>RPUSH</a:t>
            </a:r>
            <a:r>
              <a:rPr lang="sr-Latn-RS" dirty="0"/>
              <a:t> </a:t>
            </a:r>
            <a:r>
              <a:rPr lang="sr-Latn-RS" err="1"/>
              <a:t>key</a:t>
            </a:r>
            <a:r>
              <a:rPr lang="sr-Latn-RS" dirty="0"/>
              <a:t> </a:t>
            </a:r>
            <a:r>
              <a:rPr lang="sr-Latn-RS" err="1"/>
              <a:t>member</a:t>
            </a:r>
            <a:endParaRPr lang="sr-Latn-RS"/>
          </a:p>
          <a:p>
            <a:pPr marL="285750" indent="-285750">
              <a:buFont typeface="Arial" panose="02070309020205020404" pitchFamily="49" charset="0"/>
              <a:buChar char="•"/>
            </a:pPr>
            <a:r>
              <a:rPr lang="sr-Latn-RS" b="1" dirty="0"/>
              <a:t>LPOP/RPOP </a:t>
            </a:r>
            <a:r>
              <a:rPr lang="sr-Latn-RS" dirty="0" err="1"/>
              <a:t>key</a:t>
            </a:r>
            <a:r>
              <a:rPr lang="sr-Latn-RS" dirty="0"/>
              <a:t> </a:t>
            </a:r>
            <a:r>
              <a:rPr lang="sr-Latn-RS" dirty="0" err="1"/>
              <a:t>count</a:t>
            </a:r>
          </a:p>
          <a:p>
            <a:pPr marL="285750" indent="-285750">
              <a:buFont typeface="Arial" panose="02070309020205020404" pitchFamily="49" charset="0"/>
              <a:buChar char="•"/>
            </a:pPr>
            <a:r>
              <a:rPr lang="sr-Latn-RS" b="1" dirty="0"/>
              <a:t>LRANGE </a:t>
            </a:r>
            <a:r>
              <a:rPr lang="sr-Latn-RS" dirty="0" err="1"/>
              <a:t>key</a:t>
            </a:r>
            <a:r>
              <a:rPr lang="sr-Latn-RS" dirty="0"/>
              <a:t> start stop</a:t>
            </a:r>
          </a:p>
          <a:p>
            <a:pPr marL="285750" indent="-285750">
              <a:buFont typeface="Arial" panose="02070309020205020404" pitchFamily="49" charset="0"/>
              <a:buChar char="•"/>
            </a:pPr>
            <a:r>
              <a:rPr lang="sr-Latn-RS" b="1" dirty="0"/>
              <a:t>LINDEX </a:t>
            </a:r>
            <a:r>
              <a:rPr lang="sr-Latn-RS" err="1"/>
              <a:t>key</a:t>
            </a:r>
            <a:r>
              <a:rPr lang="sr-Latn-RS" dirty="0"/>
              <a:t> </a:t>
            </a:r>
            <a:r>
              <a:rPr lang="sr-Latn-RS" err="1"/>
              <a:t>index</a:t>
            </a:r>
            <a:endParaRPr lang="sr-Latn-RS"/>
          </a:p>
          <a:p>
            <a:pPr marL="285750" indent="-285750">
              <a:buFont typeface="Arial" panose="02070309020205020404" pitchFamily="49" charset="0"/>
              <a:buChar char="•"/>
            </a:pPr>
            <a:r>
              <a:rPr lang="sr-Latn-RS" b="1" dirty="0"/>
              <a:t>LPOS </a:t>
            </a:r>
            <a:r>
              <a:rPr lang="sr-Latn-RS" dirty="0" err="1"/>
              <a:t>key</a:t>
            </a:r>
            <a:r>
              <a:rPr lang="sr-Latn-RS" dirty="0"/>
              <a:t> element</a:t>
            </a:r>
          </a:p>
          <a:p>
            <a:pPr marL="285750" indent="-285750">
              <a:buFont typeface="Arial" panose="02070309020205020404" pitchFamily="49" charset="0"/>
              <a:buChar char="•"/>
            </a:pPr>
            <a:r>
              <a:rPr lang="sr-Latn-RS" b="1" dirty="0"/>
              <a:t>LLEN </a:t>
            </a:r>
            <a:r>
              <a:rPr lang="sr-Latn-RS" err="1"/>
              <a:t>key</a:t>
            </a:r>
            <a:endParaRPr lang="sr-Latn-RS"/>
          </a:p>
          <a:p>
            <a:pPr marL="285750" indent="-285750">
              <a:buFont typeface="Arial" panose="02070309020205020404" pitchFamily="49" charset="0"/>
              <a:buChar char="•"/>
            </a:pPr>
            <a:endParaRPr lang="sr-Latn-RS" dirty="0"/>
          </a:p>
        </p:txBody>
      </p:sp>
      <p:sp>
        <p:nvSpPr>
          <p:cNvPr id="5" name="Čuvar mesta za tekst 4">
            <a:extLst>
              <a:ext uri="{FF2B5EF4-FFF2-40B4-BE49-F238E27FC236}">
                <a16:creationId xmlns:a16="http://schemas.microsoft.com/office/drawing/2014/main" id="{D5136B7F-FDCB-7632-0E17-143E24D52277}"/>
              </a:ext>
            </a:extLst>
          </p:cNvPr>
          <p:cNvSpPr>
            <a:spLocks noGrp="1"/>
          </p:cNvSpPr>
          <p:nvPr>
            <p:ph type="body" sz="quarter" idx="21"/>
          </p:nvPr>
        </p:nvSpPr>
        <p:spPr>
          <a:xfrm>
            <a:off x="6683654" y="3429842"/>
            <a:ext cx="4172533" cy="274650"/>
          </a:xfrm>
        </p:spPr>
        <p:txBody>
          <a:bodyPr lIns="91440" tIns="45720" rIns="91440" bIns="45720" anchor="t"/>
          <a:lstStyle/>
          <a:p>
            <a:pPr algn="ctr"/>
            <a:r>
              <a:rPr lang="sr-Latn-RS" dirty="0"/>
              <a:t>Primeri </a:t>
            </a:r>
          </a:p>
        </p:txBody>
      </p:sp>
      <p:sp>
        <p:nvSpPr>
          <p:cNvPr id="6" name="Čuvar mesta za tekst 5">
            <a:extLst>
              <a:ext uri="{FF2B5EF4-FFF2-40B4-BE49-F238E27FC236}">
                <a16:creationId xmlns:a16="http://schemas.microsoft.com/office/drawing/2014/main" id="{D905161E-A104-7E0A-CCFA-83E6A99CC63A}"/>
              </a:ext>
            </a:extLst>
          </p:cNvPr>
          <p:cNvSpPr>
            <a:spLocks noGrp="1"/>
          </p:cNvSpPr>
          <p:nvPr>
            <p:ph type="body" sz="quarter" idx="22"/>
          </p:nvPr>
        </p:nvSpPr>
        <p:spPr>
          <a:xfrm>
            <a:off x="6672448" y="3752277"/>
            <a:ext cx="4184078" cy="2872293"/>
          </a:xfrm>
        </p:spPr>
        <p:txBody>
          <a:bodyPr lIns="91440" tIns="45720" rIns="91440" bIns="45720" anchor="t"/>
          <a:lstStyle/>
          <a:p>
            <a:pPr marL="285750" indent="-285750">
              <a:buFont typeface="Arial" panose="02070309020205020404" pitchFamily="49" charset="0"/>
              <a:buChar char="•"/>
            </a:pPr>
            <a:r>
              <a:rPr lang="sr-Latn-RS" b="1" dirty="0"/>
              <a:t>LPUSH</a:t>
            </a:r>
            <a:r>
              <a:rPr lang="sr-Latn-RS" dirty="0"/>
              <a:t> </a:t>
            </a:r>
            <a:r>
              <a:rPr lang="sr-Latn-RS" dirty="0" err="1"/>
              <a:t>names</a:t>
            </a:r>
            <a:r>
              <a:rPr lang="sr-Latn-RS" dirty="0"/>
              <a:t> mario</a:t>
            </a:r>
          </a:p>
          <a:p>
            <a:pPr marL="285750" indent="-285750">
              <a:buFont typeface="Arial" panose="02070309020205020404" pitchFamily="49" charset="0"/>
              <a:buChar char="•"/>
            </a:pPr>
            <a:r>
              <a:rPr lang="sr-Latn-RS" b="1" dirty="0"/>
              <a:t>RPOP </a:t>
            </a:r>
            <a:r>
              <a:rPr lang="sr-Latn-RS" err="1"/>
              <a:t>names</a:t>
            </a:r>
            <a:r>
              <a:rPr lang="sr-Latn-RS" dirty="0"/>
              <a:t> 1</a:t>
            </a:r>
          </a:p>
          <a:p>
            <a:pPr marL="285750" indent="-285750">
              <a:buFont typeface="Arial" panose="02070309020205020404" pitchFamily="49" charset="0"/>
              <a:buChar char="•"/>
            </a:pPr>
            <a:r>
              <a:rPr lang="sr-Latn-RS" b="1" dirty="0"/>
              <a:t>LRANGE </a:t>
            </a:r>
            <a:r>
              <a:rPr lang="sr-Latn-RS" dirty="0" err="1"/>
              <a:t>names</a:t>
            </a:r>
            <a:r>
              <a:rPr lang="sr-Latn-RS" dirty="0"/>
              <a:t> 0 2</a:t>
            </a:r>
          </a:p>
          <a:p>
            <a:pPr marL="285750" indent="-285750">
              <a:buFont typeface="Arial" panose="02070309020205020404" pitchFamily="49" charset="0"/>
              <a:buChar char="•"/>
            </a:pPr>
            <a:r>
              <a:rPr lang="sr-Latn-RS" b="1" dirty="0"/>
              <a:t>LINDEX </a:t>
            </a:r>
            <a:r>
              <a:rPr lang="sr-Latn-RS" err="1"/>
              <a:t>names</a:t>
            </a:r>
            <a:r>
              <a:rPr lang="sr-Latn-RS" dirty="0"/>
              <a:t> 0</a:t>
            </a:r>
          </a:p>
          <a:p>
            <a:pPr marL="285750" indent="-285750">
              <a:buFont typeface="Arial" panose="02070309020205020404" pitchFamily="49" charset="0"/>
              <a:buChar char="•"/>
            </a:pPr>
            <a:r>
              <a:rPr lang="sr-Latn-RS" b="1" dirty="0"/>
              <a:t>LPOS </a:t>
            </a:r>
            <a:r>
              <a:rPr lang="sr-Latn-RS" dirty="0" err="1"/>
              <a:t>names</a:t>
            </a:r>
            <a:r>
              <a:rPr lang="sr-Latn-RS" dirty="0"/>
              <a:t> mario</a:t>
            </a:r>
          </a:p>
          <a:p>
            <a:pPr marL="285750" indent="-285750">
              <a:buFont typeface="Arial" panose="02070309020205020404" pitchFamily="49" charset="0"/>
              <a:buChar char="•"/>
            </a:pPr>
            <a:r>
              <a:rPr lang="sr-Latn-RS" b="1" dirty="0"/>
              <a:t>LLEN </a:t>
            </a:r>
            <a:r>
              <a:rPr lang="sr-Latn-RS" dirty="0" err="1"/>
              <a:t>names</a:t>
            </a:r>
            <a:endParaRPr lang="sr-Latn-RS"/>
          </a:p>
        </p:txBody>
      </p:sp>
      <p:sp>
        <p:nvSpPr>
          <p:cNvPr id="8" name="Čuvar mesta za broj slajda 7">
            <a:extLst>
              <a:ext uri="{FF2B5EF4-FFF2-40B4-BE49-F238E27FC236}">
                <a16:creationId xmlns:a16="http://schemas.microsoft.com/office/drawing/2014/main" id="{42B5D710-B949-E8BB-4AB5-051BC875D223}"/>
              </a:ext>
            </a:extLst>
          </p:cNvPr>
          <p:cNvSpPr>
            <a:spLocks noGrp="1"/>
          </p:cNvSpPr>
          <p:nvPr>
            <p:ph type="sldNum" sz="quarter" idx="4"/>
          </p:nvPr>
        </p:nvSpPr>
        <p:spPr/>
        <p:txBody>
          <a:bodyPr/>
          <a:lstStyle/>
          <a:p>
            <a:pPr>
              <a:defRPr/>
            </a:pPr>
            <a:fld id="{8D1FC6F8-0BCD-47E9-9C64-690771D9C143}" type="slidenum">
              <a:rPr lang="en-US" smtClean="0"/>
              <a:pPr>
                <a:defRPr/>
              </a:pPr>
              <a:t>18</a:t>
            </a:fld>
            <a:endParaRPr lang="en-US" dirty="0"/>
          </a:p>
        </p:txBody>
      </p:sp>
      <p:sp>
        <p:nvSpPr>
          <p:cNvPr id="9" name="Okvir za tekst 8">
            <a:extLst>
              <a:ext uri="{FF2B5EF4-FFF2-40B4-BE49-F238E27FC236}">
                <a16:creationId xmlns:a16="http://schemas.microsoft.com/office/drawing/2014/main" id="{EA7B0239-A6D2-4F01-31D9-ACE0FBC71646}"/>
              </a:ext>
            </a:extLst>
          </p:cNvPr>
          <p:cNvSpPr txBox="1"/>
          <p:nvPr/>
        </p:nvSpPr>
        <p:spPr>
          <a:xfrm>
            <a:off x="1468915" y="2345674"/>
            <a:ext cx="7884403"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sr-Latn-RS" dirty="0">
                <a:solidFill>
                  <a:schemeClr val="bg1"/>
                </a:solidFill>
              </a:rPr>
              <a:t>Popularnije kao lančane liste.</a:t>
            </a:r>
          </a:p>
          <a:p>
            <a:pPr marL="285750" indent="-285750">
              <a:buFont typeface="Arial"/>
              <a:buChar char="•"/>
            </a:pPr>
            <a:endParaRPr lang="sr-Latn-RS" dirty="0">
              <a:solidFill>
                <a:schemeClr val="bg1"/>
              </a:solidFill>
            </a:endParaRPr>
          </a:p>
          <a:p>
            <a:pPr marL="285750" indent="-285750">
              <a:buFont typeface="Arial"/>
              <a:buChar char="•"/>
            </a:pPr>
            <a:r>
              <a:rPr lang="sr-Latn-RS" dirty="0">
                <a:solidFill>
                  <a:schemeClr val="bg1"/>
                </a:solidFill>
              </a:rPr>
              <a:t>Koriste se za implementaciju </a:t>
            </a:r>
            <a:r>
              <a:rPr lang="sr-Latn-RS" dirty="0" err="1">
                <a:solidFill>
                  <a:schemeClr val="bg1"/>
                </a:solidFill>
              </a:rPr>
              <a:t>stekova</a:t>
            </a:r>
            <a:r>
              <a:rPr lang="sr-Latn-RS" dirty="0">
                <a:solidFill>
                  <a:schemeClr val="bg1"/>
                </a:solidFill>
              </a:rPr>
              <a:t> i redova.</a:t>
            </a:r>
          </a:p>
        </p:txBody>
      </p:sp>
    </p:spTree>
    <p:extLst>
      <p:ext uri="{BB962C8B-B14F-4D97-AF65-F5344CB8AC3E}">
        <p14:creationId xmlns:p14="http://schemas.microsoft.com/office/powerpoint/2010/main" val="30565451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43FD9E-485D-715A-9FE3-9889D07C78ED}"/>
            </a:ext>
          </a:extLst>
        </p:cNvPr>
        <p:cNvGrpSpPr/>
        <p:nvPr/>
      </p:nvGrpSpPr>
      <p:grpSpPr>
        <a:xfrm>
          <a:off x="0" y="0"/>
          <a:ext cx="0" cy="0"/>
          <a:chOff x="0" y="0"/>
          <a:chExt cx="0" cy="0"/>
        </a:xfrm>
      </p:grpSpPr>
      <p:sp>
        <p:nvSpPr>
          <p:cNvPr id="2" name="Naslov 1">
            <a:extLst>
              <a:ext uri="{FF2B5EF4-FFF2-40B4-BE49-F238E27FC236}">
                <a16:creationId xmlns:a16="http://schemas.microsoft.com/office/drawing/2014/main" id="{D17559EE-C718-67A8-EA0B-8340BAA366B7}"/>
              </a:ext>
            </a:extLst>
          </p:cNvPr>
          <p:cNvSpPr>
            <a:spLocks noGrp="1"/>
          </p:cNvSpPr>
          <p:nvPr>
            <p:ph type="title"/>
          </p:nvPr>
        </p:nvSpPr>
        <p:spPr>
          <a:xfrm>
            <a:off x="2434082" y="1650878"/>
            <a:ext cx="7323836" cy="542048"/>
          </a:xfrm>
        </p:spPr>
        <p:txBody>
          <a:bodyPr lIns="91440" tIns="45720" rIns="91440" bIns="45720" anchor="t"/>
          <a:lstStyle/>
          <a:p>
            <a:r>
              <a:rPr lang="sr-Latn-RS" sz="3200" b="1" dirty="0"/>
              <a:t>HASH </a:t>
            </a:r>
            <a:r>
              <a:rPr lang="sr-Latn-RS" sz="3200" b="1" dirty="0" err="1"/>
              <a:t>sets</a:t>
            </a:r>
          </a:p>
        </p:txBody>
      </p:sp>
      <p:sp>
        <p:nvSpPr>
          <p:cNvPr id="3" name="Čuvar mesta za tekst 2">
            <a:extLst>
              <a:ext uri="{FF2B5EF4-FFF2-40B4-BE49-F238E27FC236}">
                <a16:creationId xmlns:a16="http://schemas.microsoft.com/office/drawing/2014/main" id="{E25ED3FA-C84D-807C-0446-0768C8638E36}"/>
              </a:ext>
            </a:extLst>
          </p:cNvPr>
          <p:cNvSpPr>
            <a:spLocks noGrp="1"/>
          </p:cNvSpPr>
          <p:nvPr>
            <p:ph type="body" sz="quarter" idx="19"/>
          </p:nvPr>
        </p:nvSpPr>
        <p:spPr>
          <a:xfrm>
            <a:off x="1469369" y="3418636"/>
            <a:ext cx="4172533" cy="274650"/>
          </a:xfrm>
        </p:spPr>
        <p:txBody>
          <a:bodyPr lIns="91440" tIns="45720" rIns="91440" bIns="45720" anchor="t"/>
          <a:lstStyle/>
          <a:p>
            <a:pPr algn="ctr"/>
            <a:r>
              <a:rPr lang="sr-Latn-RS" dirty="0"/>
              <a:t>operacije</a:t>
            </a:r>
            <a:endParaRPr lang="sr-Latn-RS"/>
          </a:p>
        </p:txBody>
      </p:sp>
      <p:sp>
        <p:nvSpPr>
          <p:cNvPr id="4" name="Čuvar mesta za tekst 3">
            <a:extLst>
              <a:ext uri="{FF2B5EF4-FFF2-40B4-BE49-F238E27FC236}">
                <a16:creationId xmlns:a16="http://schemas.microsoft.com/office/drawing/2014/main" id="{7221782C-B9A1-DC75-C494-E1160063FD6D}"/>
              </a:ext>
            </a:extLst>
          </p:cNvPr>
          <p:cNvSpPr>
            <a:spLocks noGrp="1"/>
          </p:cNvSpPr>
          <p:nvPr>
            <p:ph type="body" sz="quarter" idx="20"/>
          </p:nvPr>
        </p:nvSpPr>
        <p:spPr>
          <a:xfrm>
            <a:off x="1469369" y="3841924"/>
            <a:ext cx="4172533" cy="2872293"/>
          </a:xfrm>
        </p:spPr>
        <p:txBody>
          <a:bodyPr lIns="91440" tIns="45720" rIns="91440" bIns="45720" anchor="t"/>
          <a:lstStyle/>
          <a:p>
            <a:pPr marL="285750" indent="-285750">
              <a:buFont typeface="Arial" panose="02070309020205020404" pitchFamily="49" charset="0"/>
              <a:buChar char="•"/>
            </a:pPr>
            <a:r>
              <a:rPr lang="sr-Latn-RS" b="1" dirty="0"/>
              <a:t>HSET </a:t>
            </a:r>
            <a:r>
              <a:rPr lang="sr-Latn-RS" err="1"/>
              <a:t>key</a:t>
            </a:r>
            <a:r>
              <a:rPr lang="sr-Latn-RS" dirty="0"/>
              <a:t> </a:t>
            </a:r>
            <a:r>
              <a:rPr lang="sr-Latn-RS" err="1"/>
              <a:t>field</a:t>
            </a:r>
            <a:r>
              <a:rPr lang="sr-Latn-RS" dirty="0"/>
              <a:t> </a:t>
            </a:r>
            <a:r>
              <a:rPr lang="sr-Latn-RS" err="1"/>
              <a:t>value</a:t>
            </a:r>
            <a:endParaRPr lang="sr-Latn-RS"/>
          </a:p>
          <a:p>
            <a:pPr marL="285750" indent="-285750">
              <a:buFont typeface="Arial" panose="02070309020205020404" pitchFamily="49" charset="0"/>
              <a:buChar char="•"/>
            </a:pPr>
            <a:r>
              <a:rPr lang="sr-Latn-RS" b="1" dirty="0"/>
              <a:t>HGET </a:t>
            </a:r>
            <a:r>
              <a:rPr lang="sr-Latn-RS" dirty="0" err="1"/>
              <a:t>key</a:t>
            </a:r>
            <a:r>
              <a:rPr lang="sr-Latn-RS" dirty="0"/>
              <a:t> </a:t>
            </a:r>
            <a:r>
              <a:rPr lang="sr-Latn-RS" dirty="0" err="1"/>
              <a:t>field</a:t>
            </a:r>
          </a:p>
          <a:p>
            <a:pPr marL="285750" indent="-285750">
              <a:buFont typeface="Arial" panose="02070309020205020404" pitchFamily="49" charset="0"/>
              <a:buChar char="•"/>
            </a:pPr>
            <a:r>
              <a:rPr lang="sr-Latn-RS" b="1" dirty="0"/>
              <a:t>HGETALL </a:t>
            </a:r>
            <a:r>
              <a:rPr lang="sr-Latn-RS" err="1"/>
              <a:t>key</a:t>
            </a:r>
            <a:endParaRPr lang="sr-Latn-RS"/>
          </a:p>
          <a:p>
            <a:pPr marL="285750" indent="-285750">
              <a:buFont typeface="Arial" panose="02070309020205020404" pitchFamily="49" charset="0"/>
              <a:buChar char="•"/>
            </a:pPr>
            <a:r>
              <a:rPr lang="sr-Latn-RS" b="1" dirty="0"/>
              <a:t>HEXISTS </a:t>
            </a:r>
            <a:r>
              <a:rPr lang="sr-Latn-RS" err="1"/>
              <a:t>key</a:t>
            </a:r>
            <a:r>
              <a:rPr lang="sr-Latn-RS" dirty="0"/>
              <a:t> </a:t>
            </a:r>
            <a:r>
              <a:rPr lang="sr-Latn-RS" err="1"/>
              <a:t>field</a:t>
            </a:r>
            <a:endParaRPr lang="sr-Latn-RS" dirty="0"/>
          </a:p>
          <a:p>
            <a:pPr marL="285750" indent="-285750">
              <a:buFont typeface="Arial" panose="02070309020205020404" pitchFamily="49" charset="0"/>
              <a:buChar char="•"/>
            </a:pPr>
            <a:r>
              <a:rPr lang="sr-Latn-RS" b="1" dirty="0"/>
              <a:t>HKEYS </a:t>
            </a:r>
            <a:r>
              <a:rPr lang="sr-Latn-RS" dirty="0" err="1"/>
              <a:t>key</a:t>
            </a:r>
            <a:endParaRPr lang="sr-Latn-RS"/>
          </a:p>
        </p:txBody>
      </p:sp>
      <p:sp>
        <p:nvSpPr>
          <p:cNvPr id="5" name="Čuvar mesta za tekst 4">
            <a:extLst>
              <a:ext uri="{FF2B5EF4-FFF2-40B4-BE49-F238E27FC236}">
                <a16:creationId xmlns:a16="http://schemas.microsoft.com/office/drawing/2014/main" id="{C0606CB2-C2E8-5E5A-C1C9-FDA9DD7B7732}"/>
              </a:ext>
            </a:extLst>
          </p:cNvPr>
          <p:cNvSpPr>
            <a:spLocks noGrp="1"/>
          </p:cNvSpPr>
          <p:nvPr>
            <p:ph type="body" sz="quarter" idx="21"/>
          </p:nvPr>
        </p:nvSpPr>
        <p:spPr>
          <a:xfrm>
            <a:off x="6672448" y="3418636"/>
            <a:ext cx="4172533" cy="274650"/>
          </a:xfrm>
        </p:spPr>
        <p:txBody>
          <a:bodyPr lIns="91440" tIns="45720" rIns="91440" bIns="45720" anchor="t"/>
          <a:lstStyle/>
          <a:p>
            <a:pPr algn="ctr"/>
            <a:r>
              <a:rPr lang="sr-Latn-RS" dirty="0"/>
              <a:t>Primeri </a:t>
            </a:r>
          </a:p>
        </p:txBody>
      </p:sp>
      <p:sp>
        <p:nvSpPr>
          <p:cNvPr id="6" name="Čuvar mesta za tekst 5">
            <a:extLst>
              <a:ext uri="{FF2B5EF4-FFF2-40B4-BE49-F238E27FC236}">
                <a16:creationId xmlns:a16="http://schemas.microsoft.com/office/drawing/2014/main" id="{8BD4565F-C9DD-3ED4-464D-B027E831C75A}"/>
              </a:ext>
            </a:extLst>
          </p:cNvPr>
          <p:cNvSpPr>
            <a:spLocks noGrp="1"/>
          </p:cNvSpPr>
          <p:nvPr>
            <p:ph type="body" sz="quarter" idx="22"/>
          </p:nvPr>
        </p:nvSpPr>
        <p:spPr>
          <a:xfrm>
            <a:off x="6672448" y="3841924"/>
            <a:ext cx="4184078" cy="2872293"/>
          </a:xfrm>
        </p:spPr>
        <p:txBody>
          <a:bodyPr lIns="91440" tIns="45720" rIns="91440" bIns="45720" anchor="t"/>
          <a:lstStyle/>
          <a:p>
            <a:pPr marL="285750" indent="-285750">
              <a:buFont typeface="Arial" panose="02070309020205020404" pitchFamily="49" charset="0"/>
              <a:buChar char="•"/>
            </a:pPr>
            <a:r>
              <a:rPr lang="sr-Latn-RS" b="1" dirty="0"/>
              <a:t>HSET </a:t>
            </a:r>
            <a:r>
              <a:rPr lang="sr-Latn-RS" dirty="0"/>
              <a:t>notes </a:t>
            </a:r>
            <a:r>
              <a:rPr lang="sr-Latn-RS" err="1"/>
              <a:t>names</a:t>
            </a:r>
            <a:r>
              <a:rPr lang="sr-Latn-RS" dirty="0"/>
              <a:t> mario</a:t>
            </a:r>
          </a:p>
          <a:p>
            <a:pPr marL="285750" indent="-285750">
              <a:buFont typeface="Arial" panose="02070309020205020404" pitchFamily="49" charset="0"/>
              <a:buChar char="•"/>
            </a:pPr>
            <a:r>
              <a:rPr lang="sr-Latn-RS" b="1" dirty="0"/>
              <a:t>HGET </a:t>
            </a:r>
            <a:r>
              <a:rPr lang="sr-Latn-RS" dirty="0"/>
              <a:t>notes </a:t>
            </a:r>
            <a:r>
              <a:rPr lang="sr-Latn-RS" dirty="0" err="1"/>
              <a:t>names</a:t>
            </a:r>
            <a:endParaRPr lang="sr-Latn-RS" dirty="0"/>
          </a:p>
          <a:p>
            <a:pPr marL="285750" indent="-285750">
              <a:buFont typeface="Arial" panose="02070309020205020404" pitchFamily="49" charset="0"/>
              <a:buChar char="•"/>
            </a:pPr>
            <a:r>
              <a:rPr lang="sr-Latn-RS" b="1" dirty="0"/>
              <a:t>HGETALL </a:t>
            </a:r>
            <a:r>
              <a:rPr lang="sr-Latn-RS" dirty="0"/>
              <a:t>notes</a:t>
            </a:r>
          </a:p>
          <a:p>
            <a:pPr marL="285750" indent="-285750">
              <a:buFont typeface="Arial" panose="02070309020205020404" pitchFamily="49" charset="0"/>
              <a:buChar char="•"/>
            </a:pPr>
            <a:r>
              <a:rPr lang="sr-Latn-RS" b="1" dirty="0"/>
              <a:t>HEXISTS </a:t>
            </a:r>
            <a:r>
              <a:rPr lang="sr-Latn-RS" dirty="0"/>
              <a:t>notes </a:t>
            </a:r>
            <a:r>
              <a:rPr lang="sr-Latn-RS" err="1"/>
              <a:t>names</a:t>
            </a:r>
            <a:endParaRPr lang="sr-Latn-RS"/>
          </a:p>
          <a:p>
            <a:pPr marL="285750" indent="-285750">
              <a:buFont typeface="Arial" panose="02070309020205020404" pitchFamily="49" charset="0"/>
              <a:buChar char="•"/>
            </a:pPr>
            <a:r>
              <a:rPr lang="sr-Latn-RS" b="1" dirty="0"/>
              <a:t>HKEYS </a:t>
            </a:r>
            <a:r>
              <a:rPr lang="sr-Latn-RS" dirty="0"/>
              <a:t>notes</a:t>
            </a:r>
          </a:p>
        </p:txBody>
      </p:sp>
      <p:sp>
        <p:nvSpPr>
          <p:cNvPr id="8" name="Čuvar mesta za broj slajda 7">
            <a:extLst>
              <a:ext uri="{FF2B5EF4-FFF2-40B4-BE49-F238E27FC236}">
                <a16:creationId xmlns:a16="http://schemas.microsoft.com/office/drawing/2014/main" id="{9D4CCE4B-7399-C00A-C808-778155DA7DD0}"/>
              </a:ext>
            </a:extLst>
          </p:cNvPr>
          <p:cNvSpPr>
            <a:spLocks noGrp="1"/>
          </p:cNvSpPr>
          <p:nvPr>
            <p:ph type="sldNum" sz="quarter" idx="4"/>
          </p:nvPr>
        </p:nvSpPr>
        <p:spPr/>
        <p:txBody>
          <a:bodyPr/>
          <a:lstStyle/>
          <a:p>
            <a:pPr>
              <a:defRPr/>
            </a:pPr>
            <a:fld id="{8D1FC6F8-0BCD-47E9-9C64-690771D9C143}" type="slidenum">
              <a:rPr lang="en-US" smtClean="0"/>
              <a:pPr>
                <a:defRPr/>
              </a:pPr>
              <a:t>19</a:t>
            </a:fld>
            <a:endParaRPr lang="en-US" dirty="0"/>
          </a:p>
        </p:txBody>
      </p:sp>
      <p:sp>
        <p:nvSpPr>
          <p:cNvPr id="9" name="Okvir za tekst 8">
            <a:extLst>
              <a:ext uri="{FF2B5EF4-FFF2-40B4-BE49-F238E27FC236}">
                <a16:creationId xmlns:a16="http://schemas.microsoft.com/office/drawing/2014/main" id="{BE09D863-8840-C148-3C7A-1170E981B8E3}"/>
              </a:ext>
            </a:extLst>
          </p:cNvPr>
          <p:cNvSpPr txBox="1"/>
          <p:nvPr/>
        </p:nvSpPr>
        <p:spPr>
          <a:xfrm>
            <a:off x="1468915" y="2222409"/>
            <a:ext cx="3637374"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sr-Latn-RS" dirty="0" err="1">
                <a:solidFill>
                  <a:schemeClr val="bg1"/>
                </a:solidFill>
              </a:rPr>
              <a:t>Key-value</a:t>
            </a:r>
            <a:r>
              <a:rPr lang="sr-Latn-RS" dirty="0">
                <a:solidFill>
                  <a:schemeClr val="bg1"/>
                </a:solidFill>
              </a:rPr>
              <a:t> parovi.</a:t>
            </a:r>
          </a:p>
          <a:p>
            <a:pPr marL="285750" indent="-285750">
              <a:buFont typeface="Arial"/>
              <a:buChar char="•"/>
            </a:pPr>
            <a:endParaRPr lang="sr-Latn-RS" dirty="0">
              <a:solidFill>
                <a:schemeClr val="bg1"/>
              </a:solidFill>
            </a:endParaRPr>
          </a:p>
          <a:p>
            <a:pPr marL="285750" indent="-285750">
              <a:buFont typeface="Arial"/>
              <a:buChar char="•"/>
            </a:pPr>
            <a:r>
              <a:rPr lang="sr-Latn-RS" dirty="0">
                <a:solidFill>
                  <a:schemeClr val="bg1"/>
                </a:solidFill>
              </a:rPr>
              <a:t>Jedinstvenost ključeva.</a:t>
            </a:r>
          </a:p>
          <a:p>
            <a:pPr marL="285750" indent="-285750">
              <a:buFont typeface="Arial"/>
              <a:buChar char="•"/>
            </a:pPr>
            <a:endParaRPr lang="sr-Latn-RS" dirty="0">
              <a:solidFill>
                <a:schemeClr val="bg1"/>
              </a:solidFill>
            </a:endParaRPr>
          </a:p>
          <a:p>
            <a:pPr marL="285750" indent="-285750">
              <a:buFont typeface="Arial"/>
              <a:buChar char="•"/>
            </a:pPr>
            <a:endParaRPr lang="sr-Latn-RS" dirty="0">
              <a:solidFill>
                <a:schemeClr val="bg1"/>
              </a:solidFill>
            </a:endParaRPr>
          </a:p>
        </p:txBody>
      </p:sp>
      <p:sp>
        <p:nvSpPr>
          <p:cNvPr id="10" name="Okvir za tekst 9">
            <a:extLst>
              <a:ext uri="{FF2B5EF4-FFF2-40B4-BE49-F238E27FC236}">
                <a16:creationId xmlns:a16="http://schemas.microsoft.com/office/drawing/2014/main" id="{ABBBA175-D868-0166-A19F-8940469EF80B}"/>
              </a:ext>
            </a:extLst>
          </p:cNvPr>
          <p:cNvSpPr txBox="1"/>
          <p:nvPr/>
        </p:nvSpPr>
        <p:spPr>
          <a:xfrm>
            <a:off x="6668444" y="2222409"/>
            <a:ext cx="3637374"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sr-Latn-RS" dirty="0">
                <a:solidFill>
                  <a:schemeClr val="bg1"/>
                </a:solidFill>
              </a:rPr>
              <a:t>Efikasno dodavanje i izmena.</a:t>
            </a:r>
          </a:p>
          <a:p>
            <a:pPr marL="285750" indent="-285750">
              <a:buFont typeface="Arial"/>
              <a:buChar char="•"/>
            </a:pPr>
            <a:endParaRPr lang="sr-Latn-RS" dirty="0">
              <a:solidFill>
                <a:schemeClr val="bg1"/>
              </a:solidFill>
            </a:endParaRPr>
          </a:p>
          <a:p>
            <a:pPr marL="285750" indent="-285750">
              <a:buFont typeface="Arial"/>
              <a:buChar char="•"/>
            </a:pPr>
            <a:r>
              <a:rPr lang="sr-Latn-RS" dirty="0">
                <a:solidFill>
                  <a:schemeClr val="bg1"/>
                </a:solidFill>
              </a:rPr>
              <a:t>Efikasna pretraga vrednosti.</a:t>
            </a:r>
          </a:p>
          <a:p>
            <a:pPr marL="285750" indent="-285750">
              <a:buFont typeface="Arial"/>
              <a:buChar char="•"/>
            </a:pPr>
            <a:endParaRPr lang="sr-Latn-RS" dirty="0">
              <a:solidFill>
                <a:schemeClr val="bg1"/>
              </a:solidFill>
            </a:endParaRPr>
          </a:p>
          <a:p>
            <a:pPr marL="285750" indent="-285750">
              <a:buFont typeface="Arial"/>
              <a:buChar char="•"/>
            </a:pPr>
            <a:endParaRPr lang="sr-Latn-RS" dirty="0">
              <a:solidFill>
                <a:schemeClr val="bg1"/>
              </a:solidFill>
            </a:endParaRPr>
          </a:p>
        </p:txBody>
      </p:sp>
    </p:spTree>
    <p:extLst>
      <p:ext uri="{BB962C8B-B14F-4D97-AF65-F5344CB8AC3E}">
        <p14:creationId xmlns:p14="http://schemas.microsoft.com/office/powerpoint/2010/main" val="15364338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26">
            <a:extLst>
              <a:ext uri="{FF2B5EF4-FFF2-40B4-BE49-F238E27FC236}">
                <a16:creationId xmlns:a16="http://schemas.microsoft.com/office/drawing/2014/main" id="{AC2324A2-9A57-4433-8C66-C17D1D2703BF}"/>
              </a:ext>
            </a:extLst>
          </p:cNvPr>
          <p:cNvSpPr>
            <a:spLocks noGrp="1"/>
          </p:cNvSpPr>
          <p:nvPr>
            <p:ph type="title"/>
          </p:nvPr>
        </p:nvSpPr>
        <p:spPr>
          <a:xfrm>
            <a:off x="1021623" y="2210810"/>
            <a:ext cx="4579970" cy="538038"/>
          </a:xfrm>
        </p:spPr>
        <p:txBody>
          <a:bodyPr lIns="91440" tIns="45720" rIns="91440" bIns="45720" anchor="t"/>
          <a:lstStyle/>
          <a:p>
            <a:r>
              <a:rPr lang="en-US" sz="3600" dirty="0"/>
              <a:t>Sta je </a:t>
            </a:r>
            <a:r>
              <a:rPr lang="en-US" sz="3600" err="1"/>
              <a:t>redis</a:t>
            </a:r>
            <a:r>
              <a:rPr lang="en-US" sz="3600" dirty="0"/>
              <a:t>?</a:t>
            </a:r>
          </a:p>
        </p:txBody>
      </p:sp>
      <p:sp>
        <p:nvSpPr>
          <p:cNvPr id="59" name="Text Placeholder 58">
            <a:extLst>
              <a:ext uri="{FF2B5EF4-FFF2-40B4-BE49-F238E27FC236}">
                <a16:creationId xmlns:a16="http://schemas.microsoft.com/office/drawing/2014/main" id="{FDAF9C5E-FFD5-49FC-9788-18CE8F0958C1}"/>
              </a:ext>
            </a:extLst>
          </p:cNvPr>
          <p:cNvSpPr>
            <a:spLocks noGrp="1"/>
          </p:cNvSpPr>
          <p:nvPr>
            <p:ph type="body" sz="quarter" idx="12"/>
          </p:nvPr>
        </p:nvSpPr>
        <p:spPr>
          <a:xfrm>
            <a:off x="1034661" y="2747550"/>
            <a:ext cx="5309918" cy="2872039"/>
          </a:xfrm>
        </p:spPr>
        <p:txBody>
          <a:bodyPr lIns="91440" tIns="45720" rIns="91440" bIns="45720" anchor="t"/>
          <a:lstStyle/>
          <a:p>
            <a:pPr marL="285750" indent="-285750">
              <a:buChar char="•"/>
            </a:pPr>
            <a:r>
              <a:rPr lang="en-US" sz="2400" dirty="0"/>
              <a:t>Open source in-memory </a:t>
            </a:r>
            <a:r>
              <a:rPr lang="en-US" sz="2400" dirty="0" err="1"/>
              <a:t>baza</a:t>
            </a:r>
            <a:endParaRPr lang="en-US" sz="2400" dirty="0"/>
          </a:p>
          <a:p>
            <a:pPr marL="285750" indent="-285750">
              <a:buChar char="•"/>
            </a:pPr>
            <a:r>
              <a:rPr lang="en-US" sz="2400" dirty="0" err="1"/>
              <a:t>Nosql</a:t>
            </a:r>
            <a:r>
              <a:rPr lang="en-US" sz="2400" dirty="0"/>
              <a:t> key-value </a:t>
            </a:r>
            <a:r>
              <a:rPr lang="en-US" sz="2400" dirty="0" err="1"/>
              <a:t>struktura</a:t>
            </a:r>
            <a:endParaRPr lang="en-US" sz="2400" dirty="0"/>
          </a:p>
          <a:p>
            <a:pPr marL="285750" indent="-285750">
              <a:buChar char="•"/>
            </a:pPr>
            <a:r>
              <a:rPr lang="en-US" sz="2400" dirty="0" err="1"/>
              <a:t>Prvobitno</a:t>
            </a:r>
            <a:r>
              <a:rPr lang="en-US" sz="2400" dirty="0"/>
              <a:t> </a:t>
            </a:r>
            <a:r>
              <a:rPr lang="en-US" sz="2400" dirty="0" err="1"/>
              <a:t>sluzi</a:t>
            </a:r>
            <a:r>
              <a:rPr lang="en-US" sz="2400" dirty="0"/>
              <a:t> za </a:t>
            </a:r>
            <a:r>
              <a:rPr lang="en-US" sz="2400" dirty="0" err="1"/>
              <a:t>keširanje</a:t>
            </a:r>
            <a:endParaRPr lang="en-US" sz="2400" dirty="0"/>
          </a:p>
          <a:p>
            <a:pPr marL="285750" indent="-285750">
              <a:buChar char="•"/>
            </a:pPr>
            <a:r>
              <a:rPr lang="en-US" sz="2400" dirty="0"/>
              <a:t>Baza se </a:t>
            </a:r>
            <a:r>
              <a:rPr lang="en-US" sz="2400" err="1"/>
              <a:t>čuva</a:t>
            </a:r>
            <a:r>
              <a:rPr lang="en-US" sz="2400" dirty="0"/>
              <a:t> u RAM-u.</a:t>
            </a:r>
          </a:p>
          <a:p>
            <a:pPr marL="285750" indent="-285750">
              <a:buChar char="•"/>
            </a:pPr>
            <a:r>
              <a:rPr lang="en-US" sz="2400" dirty="0" err="1"/>
              <a:t>Atomične</a:t>
            </a:r>
            <a:r>
              <a:rPr lang="en-US" sz="2400" dirty="0"/>
              <a:t> </a:t>
            </a:r>
            <a:r>
              <a:rPr lang="en-US" sz="2400" dirty="0" err="1"/>
              <a:t>operacije</a:t>
            </a:r>
          </a:p>
          <a:p>
            <a:endParaRPr lang="en-US" sz="2400" dirty="0"/>
          </a:p>
        </p:txBody>
      </p:sp>
      <p:sp>
        <p:nvSpPr>
          <p:cNvPr id="11" name="Slide Number Placeholder 10">
            <a:extLst>
              <a:ext uri="{FF2B5EF4-FFF2-40B4-BE49-F238E27FC236}">
                <a16:creationId xmlns:a16="http://schemas.microsoft.com/office/drawing/2014/main" id="{122A69A8-1CA3-486A-A675-DB22FF0D4A74}"/>
              </a:ext>
            </a:extLst>
          </p:cNvPr>
          <p:cNvSpPr>
            <a:spLocks noGrp="1"/>
          </p:cNvSpPr>
          <p:nvPr>
            <p:ph type="sldNum" sz="quarter" idx="4"/>
          </p:nvPr>
        </p:nvSpPr>
        <p:spPr>
          <a:xfrm>
            <a:off x="11519019" y="3164804"/>
            <a:ext cx="545911" cy="580029"/>
          </a:xfrm>
        </p:spPr>
        <p:txBody>
          <a:bodyPr/>
          <a:lstStyle/>
          <a:p>
            <a:fld id="{8D1FC6F8-0BCD-47E9-9C64-690771D9C143}" type="slidenum">
              <a:rPr lang="en-US" smtClean="0"/>
              <a:pPr/>
              <a:t>2</a:t>
            </a:fld>
            <a:endParaRPr lang="en-US" dirty="0"/>
          </a:p>
        </p:txBody>
      </p:sp>
      <p:pic>
        <p:nvPicPr>
          <p:cNvPr id="7" name="Čuvar mesta za sliku 6" descr="Slika na kojoj se nalazi logotip, dizajn&#10;&#10;Opis je automatski generisan">
            <a:extLst>
              <a:ext uri="{FF2B5EF4-FFF2-40B4-BE49-F238E27FC236}">
                <a16:creationId xmlns:a16="http://schemas.microsoft.com/office/drawing/2014/main" id="{22C352D2-F14A-7D87-D492-A4A2084BCFD9}"/>
              </a:ext>
            </a:extLst>
          </p:cNvPr>
          <p:cNvPicPr>
            <a:picLocks noGrp="1" noChangeAspect="1"/>
          </p:cNvPicPr>
          <p:nvPr>
            <p:ph type="pic" sz="quarter" idx="13"/>
          </p:nvPr>
        </p:nvPicPr>
        <p:blipFill>
          <a:blip r:embed="rId2"/>
          <a:srcRect t="923" b="923"/>
          <a:stretch/>
        </p:blipFill>
        <p:spPr/>
      </p:pic>
    </p:spTree>
    <p:extLst>
      <p:ext uri="{BB962C8B-B14F-4D97-AF65-F5344CB8AC3E}">
        <p14:creationId xmlns:p14="http://schemas.microsoft.com/office/powerpoint/2010/main" val="21842358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3A032D-B1DA-4128-EE33-24A8F9C939BC}"/>
            </a:ext>
          </a:extLst>
        </p:cNvPr>
        <p:cNvGrpSpPr/>
        <p:nvPr/>
      </p:nvGrpSpPr>
      <p:grpSpPr>
        <a:xfrm>
          <a:off x="0" y="0"/>
          <a:ext cx="0" cy="0"/>
          <a:chOff x="0" y="0"/>
          <a:chExt cx="0" cy="0"/>
        </a:xfrm>
      </p:grpSpPr>
      <p:sp>
        <p:nvSpPr>
          <p:cNvPr id="2" name="Naslov 1">
            <a:extLst>
              <a:ext uri="{FF2B5EF4-FFF2-40B4-BE49-F238E27FC236}">
                <a16:creationId xmlns:a16="http://schemas.microsoft.com/office/drawing/2014/main" id="{588CEC49-FFAD-479C-67B1-576030098273}"/>
              </a:ext>
            </a:extLst>
          </p:cNvPr>
          <p:cNvSpPr>
            <a:spLocks noGrp="1"/>
          </p:cNvSpPr>
          <p:nvPr>
            <p:ph type="title"/>
          </p:nvPr>
        </p:nvSpPr>
        <p:spPr>
          <a:xfrm>
            <a:off x="2434082" y="1663029"/>
            <a:ext cx="7323836" cy="569320"/>
          </a:xfrm>
        </p:spPr>
        <p:txBody>
          <a:bodyPr lIns="91440" tIns="45720" rIns="91440" bIns="45720" anchor="t"/>
          <a:lstStyle/>
          <a:p>
            <a:r>
              <a:rPr lang="sr-Latn-RS" sz="3200" b="1" dirty="0" err="1"/>
              <a:t>Sorted</a:t>
            </a:r>
            <a:r>
              <a:rPr lang="sr-Latn-RS" sz="3200" b="1" dirty="0"/>
              <a:t> set</a:t>
            </a:r>
            <a:endParaRPr lang="sr-Latn-RS" dirty="0"/>
          </a:p>
        </p:txBody>
      </p:sp>
      <p:sp>
        <p:nvSpPr>
          <p:cNvPr id="3" name="Čuvar mesta za tekst 2">
            <a:extLst>
              <a:ext uri="{FF2B5EF4-FFF2-40B4-BE49-F238E27FC236}">
                <a16:creationId xmlns:a16="http://schemas.microsoft.com/office/drawing/2014/main" id="{A9F95039-0E42-9C64-9B34-C35C58D181AC}"/>
              </a:ext>
            </a:extLst>
          </p:cNvPr>
          <p:cNvSpPr>
            <a:spLocks noGrp="1"/>
          </p:cNvSpPr>
          <p:nvPr>
            <p:ph type="body" sz="quarter" idx="19"/>
          </p:nvPr>
        </p:nvSpPr>
        <p:spPr>
          <a:xfrm>
            <a:off x="1469369" y="3425245"/>
            <a:ext cx="4172533" cy="274650"/>
          </a:xfrm>
        </p:spPr>
        <p:txBody>
          <a:bodyPr lIns="91440" tIns="45720" rIns="91440" bIns="45720" anchor="t"/>
          <a:lstStyle/>
          <a:p>
            <a:pPr algn="ctr"/>
            <a:r>
              <a:rPr lang="sr-Latn-RS" dirty="0"/>
              <a:t>operacije</a:t>
            </a:r>
            <a:endParaRPr lang="sr-Latn-RS"/>
          </a:p>
        </p:txBody>
      </p:sp>
      <p:sp>
        <p:nvSpPr>
          <p:cNvPr id="4" name="Čuvar mesta za tekst 3">
            <a:extLst>
              <a:ext uri="{FF2B5EF4-FFF2-40B4-BE49-F238E27FC236}">
                <a16:creationId xmlns:a16="http://schemas.microsoft.com/office/drawing/2014/main" id="{C742909A-B19C-4B16-58BB-1942512B9344}"/>
              </a:ext>
            </a:extLst>
          </p:cNvPr>
          <p:cNvSpPr>
            <a:spLocks noGrp="1"/>
          </p:cNvSpPr>
          <p:nvPr>
            <p:ph type="body" sz="quarter" idx="20"/>
          </p:nvPr>
        </p:nvSpPr>
        <p:spPr>
          <a:xfrm>
            <a:off x="1469369" y="3866347"/>
            <a:ext cx="4172533" cy="2872293"/>
          </a:xfrm>
        </p:spPr>
        <p:txBody>
          <a:bodyPr lIns="91440" tIns="45720" rIns="91440" bIns="45720" anchor="t"/>
          <a:lstStyle/>
          <a:p>
            <a:pPr marL="285750" indent="-285750">
              <a:buFont typeface="Arial" panose="02070309020205020404" pitchFamily="49" charset="0"/>
              <a:buChar char="•"/>
            </a:pPr>
            <a:r>
              <a:rPr lang="sr-Latn-RS" b="1" dirty="0"/>
              <a:t>ZADD </a:t>
            </a:r>
            <a:r>
              <a:rPr lang="sr-Latn-RS" err="1"/>
              <a:t>key</a:t>
            </a:r>
            <a:r>
              <a:rPr lang="sr-Latn-RS" dirty="0"/>
              <a:t> </a:t>
            </a:r>
            <a:r>
              <a:rPr lang="sr-Latn-RS" err="1"/>
              <a:t>score</a:t>
            </a:r>
            <a:r>
              <a:rPr lang="sr-Latn-RS" dirty="0"/>
              <a:t> </a:t>
            </a:r>
            <a:r>
              <a:rPr lang="sr-Latn-RS" err="1"/>
              <a:t>member</a:t>
            </a:r>
            <a:endParaRPr lang="sr-Latn-RS"/>
          </a:p>
          <a:p>
            <a:pPr marL="285750" indent="-285750">
              <a:buFont typeface="Arial" panose="02070309020205020404" pitchFamily="49" charset="0"/>
              <a:buChar char="•"/>
            </a:pPr>
            <a:r>
              <a:rPr lang="sr-Latn-RS" b="1" dirty="0"/>
              <a:t>ZADD </a:t>
            </a:r>
            <a:r>
              <a:rPr lang="sr-Latn-RS" dirty="0" err="1"/>
              <a:t>key</a:t>
            </a:r>
            <a:r>
              <a:rPr lang="sr-Latn-RS" dirty="0"/>
              <a:t> NX </a:t>
            </a:r>
            <a:r>
              <a:rPr lang="sr-Latn-RS" dirty="0" err="1"/>
              <a:t>score</a:t>
            </a:r>
            <a:r>
              <a:rPr lang="sr-Latn-RS" dirty="0"/>
              <a:t> </a:t>
            </a:r>
            <a:r>
              <a:rPr lang="sr-Latn-RS" dirty="0" err="1"/>
              <a:t>member</a:t>
            </a:r>
          </a:p>
          <a:p>
            <a:pPr marL="285750" indent="-285750">
              <a:buFont typeface="Arial" panose="02070309020205020404" pitchFamily="49" charset="0"/>
              <a:buChar char="•"/>
            </a:pPr>
            <a:r>
              <a:rPr lang="sr-Latn-RS" b="1" dirty="0"/>
              <a:t>ZRANGE </a:t>
            </a:r>
            <a:r>
              <a:rPr lang="sr-Latn-RS" dirty="0" err="1"/>
              <a:t>key</a:t>
            </a:r>
            <a:r>
              <a:rPr lang="sr-Latn-RS" dirty="0"/>
              <a:t> start stop</a:t>
            </a:r>
          </a:p>
          <a:p>
            <a:pPr marL="285750" indent="-285750">
              <a:buFont typeface="Arial" panose="02070309020205020404" pitchFamily="49" charset="0"/>
              <a:buChar char="•"/>
            </a:pPr>
            <a:r>
              <a:rPr lang="sr-Latn-RS" b="1" dirty="0"/>
              <a:t>ZREM </a:t>
            </a:r>
            <a:r>
              <a:rPr lang="sr-Latn-RS" dirty="0" err="1"/>
              <a:t>key</a:t>
            </a:r>
            <a:r>
              <a:rPr lang="sr-Latn-RS" dirty="0"/>
              <a:t> </a:t>
            </a:r>
            <a:r>
              <a:rPr lang="sr-Latn-RS" dirty="0" err="1"/>
              <a:t>member</a:t>
            </a:r>
          </a:p>
          <a:p>
            <a:pPr marL="285750" indent="-285750">
              <a:buFont typeface="Arial" panose="02070309020205020404" pitchFamily="49" charset="0"/>
              <a:buChar char="•"/>
            </a:pPr>
            <a:r>
              <a:rPr lang="sr-Latn-RS" b="1" dirty="0"/>
              <a:t>ZRANK </a:t>
            </a:r>
            <a:r>
              <a:rPr lang="sr-Latn-RS" err="1"/>
              <a:t>key</a:t>
            </a:r>
            <a:r>
              <a:rPr lang="sr-Latn-RS" dirty="0"/>
              <a:t> </a:t>
            </a:r>
            <a:r>
              <a:rPr lang="sr-Latn-RS" err="1"/>
              <a:t>member</a:t>
            </a:r>
            <a:endParaRPr lang="sr-Latn-RS"/>
          </a:p>
        </p:txBody>
      </p:sp>
      <p:sp>
        <p:nvSpPr>
          <p:cNvPr id="5" name="Čuvar mesta za tekst 4">
            <a:extLst>
              <a:ext uri="{FF2B5EF4-FFF2-40B4-BE49-F238E27FC236}">
                <a16:creationId xmlns:a16="http://schemas.microsoft.com/office/drawing/2014/main" id="{747874B4-7477-5142-964F-619330A32492}"/>
              </a:ext>
            </a:extLst>
          </p:cNvPr>
          <p:cNvSpPr>
            <a:spLocks noGrp="1"/>
          </p:cNvSpPr>
          <p:nvPr>
            <p:ph type="body" sz="quarter" idx="21"/>
          </p:nvPr>
        </p:nvSpPr>
        <p:spPr>
          <a:xfrm>
            <a:off x="6672448" y="3425245"/>
            <a:ext cx="4172533" cy="274650"/>
          </a:xfrm>
        </p:spPr>
        <p:txBody>
          <a:bodyPr lIns="91440" tIns="45720" rIns="91440" bIns="45720" anchor="t"/>
          <a:lstStyle/>
          <a:p>
            <a:pPr algn="ctr"/>
            <a:r>
              <a:rPr lang="sr-Latn-RS" dirty="0"/>
              <a:t>Primeri </a:t>
            </a:r>
          </a:p>
        </p:txBody>
      </p:sp>
      <p:sp>
        <p:nvSpPr>
          <p:cNvPr id="6" name="Čuvar mesta za tekst 5">
            <a:extLst>
              <a:ext uri="{FF2B5EF4-FFF2-40B4-BE49-F238E27FC236}">
                <a16:creationId xmlns:a16="http://schemas.microsoft.com/office/drawing/2014/main" id="{36C2D2A4-6D19-18E7-05E8-35BC41D49452}"/>
              </a:ext>
            </a:extLst>
          </p:cNvPr>
          <p:cNvSpPr>
            <a:spLocks noGrp="1"/>
          </p:cNvSpPr>
          <p:nvPr>
            <p:ph type="body" sz="quarter" idx="22"/>
          </p:nvPr>
        </p:nvSpPr>
        <p:spPr>
          <a:xfrm>
            <a:off x="6672448" y="3866347"/>
            <a:ext cx="4184078" cy="2872293"/>
          </a:xfrm>
        </p:spPr>
        <p:txBody>
          <a:bodyPr lIns="91440" tIns="45720" rIns="91440" bIns="45720" anchor="t"/>
          <a:lstStyle/>
          <a:p>
            <a:pPr marL="285750" indent="-285750">
              <a:buFont typeface="Arial" panose="02070309020205020404" pitchFamily="49" charset="0"/>
              <a:buChar char="•"/>
            </a:pPr>
            <a:r>
              <a:rPr lang="sr-Latn-RS" b="1" dirty="0"/>
              <a:t>ZADD </a:t>
            </a:r>
            <a:r>
              <a:rPr lang="sr-Latn-RS" dirty="0" err="1"/>
              <a:t>names</a:t>
            </a:r>
            <a:r>
              <a:rPr lang="sr-Latn-RS" dirty="0"/>
              <a:t> 7 mario 1 </a:t>
            </a:r>
            <a:r>
              <a:rPr lang="sr-Latn-RS" dirty="0" err="1"/>
              <a:t>john</a:t>
            </a:r>
            <a:r>
              <a:rPr lang="sr-Latn-RS" dirty="0"/>
              <a:t> </a:t>
            </a:r>
          </a:p>
          <a:p>
            <a:pPr marL="285750" indent="-285750">
              <a:buFont typeface="Arial" panose="02070309020205020404" pitchFamily="49" charset="0"/>
              <a:buChar char="•"/>
            </a:pPr>
            <a:r>
              <a:rPr lang="sr-Latn-RS" b="1" dirty="0"/>
              <a:t>ZADD </a:t>
            </a:r>
            <a:r>
              <a:rPr lang="sr-Latn-RS" dirty="0" err="1"/>
              <a:t>names</a:t>
            </a:r>
            <a:r>
              <a:rPr lang="sr-Latn-RS" dirty="0"/>
              <a:t> NX 7 mario</a:t>
            </a:r>
          </a:p>
          <a:p>
            <a:pPr marL="285750" indent="-285750">
              <a:buFont typeface="Arial" panose="02070309020205020404" pitchFamily="49" charset="0"/>
              <a:buChar char="•"/>
            </a:pPr>
            <a:r>
              <a:rPr lang="sr-Latn-RS" b="1" dirty="0"/>
              <a:t>ZRANGE </a:t>
            </a:r>
            <a:r>
              <a:rPr lang="sr-Latn-RS" dirty="0" err="1"/>
              <a:t>names</a:t>
            </a:r>
            <a:r>
              <a:rPr lang="sr-Latn-RS" dirty="0"/>
              <a:t> 0 –1</a:t>
            </a:r>
          </a:p>
          <a:p>
            <a:pPr marL="285750" indent="-285750">
              <a:buFont typeface="Arial" panose="02070309020205020404" pitchFamily="49" charset="0"/>
              <a:buChar char="•"/>
            </a:pPr>
            <a:r>
              <a:rPr lang="sr-Latn-RS" b="1" dirty="0"/>
              <a:t>ZREM </a:t>
            </a:r>
            <a:r>
              <a:rPr lang="sr-Latn-RS" dirty="0" err="1"/>
              <a:t>names</a:t>
            </a:r>
            <a:r>
              <a:rPr lang="sr-Latn-RS" dirty="0"/>
              <a:t> </a:t>
            </a:r>
            <a:r>
              <a:rPr lang="sr-Latn-RS" dirty="0" err="1"/>
              <a:t>john</a:t>
            </a:r>
            <a:endParaRPr lang="sr-Latn-RS" dirty="0"/>
          </a:p>
          <a:p>
            <a:pPr marL="285750" indent="-285750">
              <a:buFont typeface="Arial" panose="02070309020205020404" pitchFamily="49" charset="0"/>
              <a:buChar char="•"/>
            </a:pPr>
            <a:r>
              <a:rPr lang="sr-Latn-RS" b="1" dirty="0"/>
              <a:t>ZRANK </a:t>
            </a:r>
            <a:r>
              <a:rPr lang="sr-Latn-RS" err="1"/>
              <a:t>names</a:t>
            </a:r>
            <a:r>
              <a:rPr lang="sr-Latn-RS" dirty="0"/>
              <a:t> mario</a:t>
            </a:r>
          </a:p>
        </p:txBody>
      </p:sp>
      <p:sp>
        <p:nvSpPr>
          <p:cNvPr id="8" name="Čuvar mesta za broj slajda 7">
            <a:extLst>
              <a:ext uri="{FF2B5EF4-FFF2-40B4-BE49-F238E27FC236}">
                <a16:creationId xmlns:a16="http://schemas.microsoft.com/office/drawing/2014/main" id="{1371F47C-BC99-DC0E-46A2-3DEBC6D1ECFD}"/>
              </a:ext>
            </a:extLst>
          </p:cNvPr>
          <p:cNvSpPr>
            <a:spLocks noGrp="1"/>
          </p:cNvSpPr>
          <p:nvPr>
            <p:ph type="sldNum" sz="quarter" idx="4"/>
          </p:nvPr>
        </p:nvSpPr>
        <p:spPr/>
        <p:txBody>
          <a:bodyPr/>
          <a:lstStyle/>
          <a:p>
            <a:pPr>
              <a:defRPr/>
            </a:pPr>
            <a:fld id="{8D1FC6F8-0BCD-47E9-9C64-690771D9C143}" type="slidenum">
              <a:rPr lang="en-US" smtClean="0"/>
              <a:pPr>
                <a:defRPr/>
              </a:pPr>
              <a:t>20</a:t>
            </a:fld>
            <a:endParaRPr lang="en-US" dirty="0"/>
          </a:p>
        </p:txBody>
      </p:sp>
      <p:sp>
        <p:nvSpPr>
          <p:cNvPr id="9" name="Okvir za tekst 8">
            <a:extLst>
              <a:ext uri="{FF2B5EF4-FFF2-40B4-BE49-F238E27FC236}">
                <a16:creationId xmlns:a16="http://schemas.microsoft.com/office/drawing/2014/main" id="{EBF152D4-9BAE-2EB5-788B-F1765C9B2780}"/>
              </a:ext>
            </a:extLst>
          </p:cNvPr>
          <p:cNvSpPr txBox="1"/>
          <p:nvPr/>
        </p:nvSpPr>
        <p:spPr>
          <a:xfrm>
            <a:off x="1468915" y="2312996"/>
            <a:ext cx="8544192"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sr-Latn-RS" dirty="0">
                <a:solidFill>
                  <a:schemeClr val="bg1"/>
                </a:solidFill>
              </a:rPr>
              <a:t>Jedinstvene vrednosti leksikografski </a:t>
            </a:r>
            <a:r>
              <a:rPr lang="sr-Latn-RS" dirty="0" err="1">
                <a:solidFill>
                  <a:schemeClr val="bg1"/>
                </a:solidFill>
              </a:rPr>
              <a:t>uredjenje</a:t>
            </a:r>
            <a:r>
              <a:rPr lang="sr-Latn-RS" dirty="0">
                <a:solidFill>
                  <a:schemeClr val="bg1"/>
                </a:solidFill>
              </a:rPr>
              <a:t>.</a:t>
            </a:r>
          </a:p>
          <a:p>
            <a:pPr marL="285750" indent="-285750">
              <a:buFont typeface="Arial"/>
              <a:buChar char="•"/>
            </a:pPr>
            <a:endParaRPr lang="sr-Latn-RS" dirty="0">
              <a:solidFill>
                <a:schemeClr val="bg1"/>
              </a:solidFill>
            </a:endParaRPr>
          </a:p>
          <a:p>
            <a:pPr marL="285750" indent="-285750">
              <a:buFont typeface="Arial"/>
              <a:buChar char="•"/>
            </a:pPr>
            <a:r>
              <a:rPr lang="sr-Latn-RS" dirty="0">
                <a:solidFill>
                  <a:schemeClr val="bg1"/>
                </a:solidFill>
              </a:rPr>
              <a:t>Automatsko sortiranje podataka.</a:t>
            </a:r>
          </a:p>
        </p:txBody>
      </p:sp>
    </p:spTree>
    <p:extLst>
      <p:ext uri="{BB962C8B-B14F-4D97-AF65-F5344CB8AC3E}">
        <p14:creationId xmlns:p14="http://schemas.microsoft.com/office/powerpoint/2010/main" val="26572385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Title 52">
            <a:extLst>
              <a:ext uri="{FF2B5EF4-FFF2-40B4-BE49-F238E27FC236}">
                <a16:creationId xmlns:a16="http://schemas.microsoft.com/office/drawing/2014/main" id="{24046B9E-C52D-4466-AE77-E724F5B083A6}"/>
              </a:ext>
            </a:extLst>
          </p:cNvPr>
          <p:cNvSpPr>
            <a:spLocks noGrp="1"/>
          </p:cNvSpPr>
          <p:nvPr>
            <p:ph type="title"/>
          </p:nvPr>
        </p:nvSpPr>
        <p:spPr>
          <a:xfrm>
            <a:off x="3154955" y="1381734"/>
            <a:ext cx="5686001" cy="668490"/>
          </a:xfrm>
        </p:spPr>
        <p:txBody>
          <a:bodyPr lIns="91440" tIns="45720" rIns="91440" bIns="45720" anchor="b"/>
          <a:lstStyle/>
          <a:p>
            <a:r>
              <a:rPr lang="en-US" dirty="0" err="1"/>
              <a:t>svojstva</a:t>
            </a:r>
          </a:p>
        </p:txBody>
      </p:sp>
      <p:sp>
        <p:nvSpPr>
          <p:cNvPr id="24" name="Footer Placeholder 23">
            <a:extLst>
              <a:ext uri="{FF2B5EF4-FFF2-40B4-BE49-F238E27FC236}">
                <a16:creationId xmlns:a16="http://schemas.microsoft.com/office/drawing/2014/main" id="{4A4EFB0B-EDB6-4E5D-BD82-B6F5A96E2590}"/>
              </a:ext>
            </a:extLst>
          </p:cNvPr>
          <p:cNvSpPr>
            <a:spLocks noGrp="1"/>
          </p:cNvSpPr>
          <p:nvPr>
            <p:ph type="ftr" sz="quarter" idx="3"/>
          </p:nvPr>
        </p:nvSpPr>
        <p:spPr>
          <a:xfrm rot="5400000">
            <a:off x="10541127" y="1408176"/>
            <a:ext cx="2770499" cy="365125"/>
          </a:xfrm>
        </p:spPr>
        <p:txBody>
          <a:bodyPr/>
          <a:lstStyle/>
          <a:p>
            <a:r>
              <a:rPr lang="en-US" dirty="0"/>
              <a:t>PRESENTATION TITLE</a:t>
            </a:r>
          </a:p>
        </p:txBody>
      </p:sp>
      <p:sp>
        <p:nvSpPr>
          <p:cNvPr id="155" name="Čuvar mesta za tekst 154">
            <a:extLst>
              <a:ext uri="{FF2B5EF4-FFF2-40B4-BE49-F238E27FC236}">
                <a16:creationId xmlns:a16="http://schemas.microsoft.com/office/drawing/2014/main" id="{83D196D1-AD6F-C671-12B7-C8378E6DFFD9}"/>
              </a:ext>
            </a:extLst>
          </p:cNvPr>
          <p:cNvSpPr>
            <a:spLocks noGrp="1"/>
          </p:cNvSpPr>
          <p:nvPr>
            <p:ph type="body" sz="quarter" idx="19"/>
          </p:nvPr>
        </p:nvSpPr>
        <p:spPr>
          <a:xfrm>
            <a:off x="3324584" y="1306809"/>
            <a:ext cx="5217587" cy="709165"/>
          </a:xfrm>
        </p:spPr>
        <p:txBody>
          <a:bodyPr lIns="91440" tIns="45720" rIns="91440" bIns="45720" anchor="t"/>
          <a:lstStyle/>
          <a:p>
            <a:r>
              <a:rPr lang="sr-Latn-RS" dirty="0">
                <a:solidFill>
                  <a:srgbClr val="FF0000"/>
                </a:solidFill>
              </a:rPr>
              <a:t>REDIS</a:t>
            </a:r>
          </a:p>
        </p:txBody>
      </p:sp>
      <p:graphicFrame>
        <p:nvGraphicFramePr>
          <p:cNvPr id="156" name="Dijagram 155">
            <a:extLst>
              <a:ext uri="{FF2B5EF4-FFF2-40B4-BE49-F238E27FC236}">
                <a16:creationId xmlns:a16="http://schemas.microsoft.com/office/drawing/2014/main" id="{BC27D0A3-67E3-6670-95FE-15D3F555AC14}"/>
              </a:ext>
            </a:extLst>
          </p:cNvPr>
          <p:cNvGraphicFramePr/>
          <p:nvPr>
            <p:extLst>
              <p:ext uri="{D42A27DB-BD31-4B8C-83A1-F6EECF244321}">
                <p14:modId xmlns:p14="http://schemas.microsoft.com/office/powerpoint/2010/main" val="2912098431"/>
              </p:ext>
            </p:extLst>
          </p:nvPr>
        </p:nvGraphicFramePr>
        <p:xfrm>
          <a:off x="2843562" y="2074126"/>
          <a:ext cx="6188926" cy="454969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915946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a:extLst>
              <a:ext uri="{FF2B5EF4-FFF2-40B4-BE49-F238E27FC236}">
                <a16:creationId xmlns:a16="http://schemas.microsoft.com/office/drawing/2014/main" id="{E8F5D34E-F679-45F4-BFC9-B9B401E5FD9F}"/>
              </a:ext>
            </a:extLst>
          </p:cNvPr>
          <p:cNvSpPr>
            <a:spLocks noGrp="1"/>
          </p:cNvSpPr>
          <p:nvPr>
            <p:ph type="title"/>
          </p:nvPr>
        </p:nvSpPr>
        <p:spPr>
          <a:xfrm>
            <a:off x="692949" y="527542"/>
            <a:ext cx="6922876" cy="687834"/>
          </a:xfrm>
        </p:spPr>
        <p:txBody>
          <a:bodyPr lIns="91440" tIns="45720" rIns="91440" bIns="45720" anchor="t"/>
          <a:lstStyle/>
          <a:p>
            <a:r>
              <a:rPr lang="en-US" dirty="0"/>
              <a:t>KEŠIRANJE KOD KLIJENTA</a:t>
            </a:r>
            <a:br>
              <a:rPr lang="en-US" dirty="0"/>
            </a:br>
            <a:r>
              <a:rPr lang="en-US" sz="1600" dirty="0"/>
              <a:t>(client-side caching)</a:t>
            </a:r>
            <a:br>
              <a:rPr lang="en-US" dirty="0"/>
            </a:br>
            <a:endParaRPr lang="en-US" dirty="0"/>
          </a:p>
        </p:txBody>
      </p:sp>
      <p:sp>
        <p:nvSpPr>
          <p:cNvPr id="32" name="Footer Placeholder 31">
            <a:extLst>
              <a:ext uri="{FF2B5EF4-FFF2-40B4-BE49-F238E27FC236}">
                <a16:creationId xmlns:a16="http://schemas.microsoft.com/office/drawing/2014/main" id="{EB3167CB-A6C4-4DEF-86D2-0EE698CF0787}"/>
              </a:ext>
            </a:extLst>
          </p:cNvPr>
          <p:cNvSpPr>
            <a:spLocks noGrp="1"/>
          </p:cNvSpPr>
          <p:nvPr>
            <p:ph type="ftr" sz="quarter" idx="3"/>
          </p:nvPr>
        </p:nvSpPr>
        <p:spPr>
          <a:xfrm rot="5400000">
            <a:off x="10541127" y="1408176"/>
            <a:ext cx="2770499" cy="365125"/>
          </a:xfrm>
        </p:spPr>
        <p:txBody>
          <a:bodyPr/>
          <a:lstStyle/>
          <a:p>
            <a:r>
              <a:rPr lang="en-US" dirty="0"/>
              <a:t>PRESENTATION TITLE</a:t>
            </a:r>
          </a:p>
        </p:txBody>
      </p:sp>
      <p:sp>
        <p:nvSpPr>
          <p:cNvPr id="33" name="Slide Number Placeholder 32">
            <a:extLst>
              <a:ext uri="{FF2B5EF4-FFF2-40B4-BE49-F238E27FC236}">
                <a16:creationId xmlns:a16="http://schemas.microsoft.com/office/drawing/2014/main" id="{705E33BA-D532-4BFC-985F-6257C8C95DFC}"/>
              </a:ext>
            </a:extLst>
          </p:cNvPr>
          <p:cNvSpPr>
            <a:spLocks noGrp="1"/>
          </p:cNvSpPr>
          <p:nvPr>
            <p:ph type="sldNum" sz="quarter" idx="4"/>
          </p:nvPr>
        </p:nvSpPr>
        <p:spPr>
          <a:xfrm>
            <a:off x="11519019" y="3164804"/>
            <a:ext cx="545911" cy="580029"/>
          </a:xfrm>
        </p:spPr>
        <p:txBody>
          <a:bodyPr/>
          <a:lstStyle/>
          <a:p>
            <a:fld id="{8D1FC6F8-0BCD-47E9-9C64-690771D9C143}" type="slidenum">
              <a:rPr lang="en-US" smtClean="0"/>
              <a:pPr/>
              <a:t>22</a:t>
            </a:fld>
            <a:endParaRPr lang="en-US" dirty="0"/>
          </a:p>
        </p:txBody>
      </p:sp>
      <p:pic>
        <p:nvPicPr>
          <p:cNvPr id="4" name="Slika 3" descr="Slika na kojoj se nalazi tekst, snimak ekrana, Font, dijagram&#10;&#10;Opis je automatski generisan">
            <a:extLst>
              <a:ext uri="{FF2B5EF4-FFF2-40B4-BE49-F238E27FC236}">
                <a16:creationId xmlns:a16="http://schemas.microsoft.com/office/drawing/2014/main" id="{6E68F846-F525-6A75-B2F0-D1F6312927DA}"/>
              </a:ext>
            </a:extLst>
          </p:cNvPr>
          <p:cNvPicPr>
            <a:picLocks noChangeAspect="1"/>
          </p:cNvPicPr>
          <p:nvPr/>
        </p:nvPicPr>
        <p:blipFill>
          <a:blip r:embed="rId2"/>
          <a:stretch>
            <a:fillRect/>
          </a:stretch>
        </p:blipFill>
        <p:spPr>
          <a:xfrm>
            <a:off x="515450" y="2156924"/>
            <a:ext cx="7282717" cy="2016613"/>
          </a:xfrm>
          <a:prstGeom prst="rect">
            <a:avLst/>
          </a:prstGeom>
          <a:ln>
            <a:noFill/>
          </a:ln>
          <a:effectLst>
            <a:softEdge rad="112500"/>
          </a:effectLst>
        </p:spPr>
      </p:pic>
    </p:spTree>
    <p:extLst>
      <p:ext uri="{BB962C8B-B14F-4D97-AF65-F5344CB8AC3E}">
        <p14:creationId xmlns:p14="http://schemas.microsoft.com/office/powerpoint/2010/main" val="18775916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72CB35-C3A3-D165-C38A-E14B37DC3129}"/>
            </a:ext>
          </a:extLst>
        </p:cNvPr>
        <p:cNvGrpSpPr/>
        <p:nvPr/>
      </p:nvGrpSpPr>
      <p:grpSpPr>
        <a:xfrm>
          <a:off x="0" y="0"/>
          <a:ext cx="0" cy="0"/>
          <a:chOff x="0" y="0"/>
          <a:chExt cx="0" cy="0"/>
        </a:xfrm>
      </p:grpSpPr>
      <p:sp>
        <p:nvSpPr>
          <p:cNvPr id="22" name="Title 21">
            <a:extLst>
              <a:ext uri="{FF2B5EF4-FFF2-40B4-BE49-F238E27FC236}">
                <a16:creationId xmlns:a16="http://schemas.microsoft.com/office/drawing/2014/main" id="{EE19C81A-62CC-5683-0F4D-4FFE92C61100}"/>
              </a:ext>
            </a:extLst>
          </p:cNvPr>
          <p:cNvSpPr>
            <a:spLocks noGrp="1"/>
          </p:cNvSpPr>
          <p:nvPr>
            <p:ph type="title"/>
          </p:nvPr>
        </p:nvSpPr>
        <p:spPr>
          <a:xfrm>
            <a:off x="692949" y="527542"/>
            <a:ext cx="6922876" cy="687834"/>
          </a:xfrm>
        </p:spPr>
        <p:txBody>
          <a:bodyPr lIns="91440" tIns="45720" rIns="91440" bIns="45720" anchor="t"/>
          <a:lstStyle/>
          <a:p>
            <a:r>
              <a:rPr lang="en-US" dirty="0"/>
              <a:t>KEŠIRANJE KOD KLIJENTA</a:t>
            </a:r>
            <a:br>
              <a:rPr lang="en-US" dirty="0"/>
            </a:br>
            <a:r>
              <a:rPr lang="en-US" sz="1600" dirty="0"/>
              <a:t>(client-side caching)</a:t>
            </a:r>
            <a:br>
              <a:rPr lang="en-US" dirty="0"/>
            </a:br>
            <a:endParaRPr lang="en-US" dirty="0"/>
          </a:p>
        </p:txBody>
      </p:sp>
      <p:sp>
        <p:nvSpPr>
          <p:cNvPr id="32" name="Footer Placeholder 31">
            <a:extLst>
              <a:ext uri="{FF2B5EF4-FFF2-40B4-BE49-F238E27FC236}">
                <a16:creationId xmlns:a16="http://schemas.microsoft.com/office/drawing/2014/main" id="{02C9F24D-F31E-B2EB-5E7D-181E5ECD86B8}"/>
              </a:ext>
            </a:extLst>
          </p:cNvPr>
          <p:cNvSpPr>
            <a:spLocks noGrp="1"/>
          </p:cNvSpPr>
          <p:nvPr>
            <p:ph type="ftr" sz="quarter" idx="3"/>
          </p:nvPr>
        </p:nvSpPr>
        <p:spPr>
          <a:xfrm rot="5400000">
            <a:off x="10541127" y="1408176"/>
            <a:ext cx="2770499" cy="365125"/>
          </a:xfrm>
        </p:spPr>
        <p:txBody>
          <a:bodyPr/>
          <a:lstStyle/>
          <a:p>
            <a:r>
              <a:rPr lang="en-US" dirty="0"/>
              <a:t>PRESENTATION TITLE</a:t>
            </a:r>
          </a:p>
        </p:txBody>
      </p:sp>
      <p:sp>
        <p:nvSpPr>
          <p:cNvPr id="33" name="Slide Number Placeholder 32">
            <a:extLst>
              <a:ext uri="{FF2B5EF4-FFF2-40B4-BE49-F238E27FC236}">
                <a16:creationId xmlns:a16="http://schemas.microsoft.com/office/drawing/2014/main" id="{BC98B0A8-9403-9ABD-314B-F8B741747C63}"/>
              </a:ext>
            </a:extLst>
          </p:cNvPr>
          <p:cNvSpPr>
            <a:spLocks noGrp="1"/>
          </p:cNvSpPr>
          <p:nvPr>
            <p:ph type="sldNum" sz="quarter" idx="4"/>
          </p:nvPr>
        </p:nvSpPr>
        <p:spPr>
          <a:xfrm>
            <a:off x="11519019" y="3164804"/>
            <a:ext cx="545911" cy="580029"/>
          </a:xfrm>
        </p:spPr>
        <p:txBody>
          <a:bodyPr/>
          <a:lstStyle/>
          <a:p>
            <a:fld id="{8D1FC6F8-0BCD-47E9-9C64-690771D9C143}" type="slidenum">
              <a:rPr lang="en-US" smtClean="0"/>
              <a:pPr/>
              <a:t>23</a:t>
            </a:fld>
            <a:endParaRPr lang="en-US" dirty="0"/>
          </a:p>
        </p:txBody>
      </p:sp>
      <p:pic>
        <p:nvPicPr>
          <p:cNvPr id="2" name="Slika 1" descr="Slika na kojoj se nalazi tekst, snimak ekrana, dijagram, Font&#10;&#10;Opis je automatski generisan">
            <a:extLst>
              <a:ext uri="{FF2B5EF4-FFF2-40B4-BE49-F238E27FC236}">
                <a16:creationId xmlns:a16="http://schemas.microsoft.com/office/drawing/2014/main" id="{E041DB99-7A59-D5DC-3339-44948D228C00}"/>
              </a:ext>
            </a:extLst>
          </p:cNvPr>
          <p:cNvPicPr>
            <a:picLocks noChangeAspect="1"/>
          </p:cNvPicPr>
          <p:nvPr/>
        </p:nvPicPr>
        <p:blipFill>
          <a:blip r:embed="rId2"/>
          <a:stretch>
            <a:fillRect/>
          </a:stretch>
        </p:blipFill>
        <p:spPr>
          <a:xfrm>
            <a:off x="692272" y="1777146"/>
            <a:ext cx="6372225" cy="3362325"/>
          </a:xfrm>
          <a:prstGeom prst="rect">
            <a:avLst/>
          </a:prstGeom>
        </p:spPr>
      </p:pic>
      <p:sp>
        <p:nvSpPr>
          <p:cNvPr id="3" name="Okvir za tekst 2">
            <a:extLst>
              <a:ext uri="{FF2B5EF4-FFF2-40B4-BE49-F238E27FC236}">
                <a16:creationId xmlns:a16="http://schemas.microsoft.com/office/drawing/2014/main" id="{B3822FB9-803B-79EE-7213-1FB24767F9D1}"/>
              </a:ext>
            </a:extLst>
          </p:cNvPr>
          <p:cNvSpPr txBox="1"/>
          <p:nvPr/>
        </p:nvSpPr>
        <p:spPr>
          <a:xfrm>
            <a:off x="691709" y="5190082"/>
            <a:ext cx="7321204"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sr-Latn-RS" sz="2000" dirty="0">
              <a:solidFill>
                <a:schemeClr val="bg1"/>
              </a:solidFill>
              <a:latin typeface="Century Gothic Bold"/>
            </a:endParaRPr>
          </a:p>
          <a:p>
            <a:pPr marL="285750" indent="-285750">
              <a:buFont typeface="Arial"/>
              <a:buChar char="•"/>
            </a:pPr>
            <a:r>
              <a:rPr lang="sr-Latn-RS" sz="2000" dirty="0">
                <a:solidFill>
                  <a:schemeClr val="bg1"/>
                </a:solidFill>
                <a:latin typeface="Century Gothic Bold"/>
              </a:rPr>
              <a:t>Šta se dešava ako modifikujemo podatak servera?</a:t>
            </a:r>
          </a:p>
          <a:p>
            <a:endParaRPr lang="sr-Latn-RS" sz="2000" dirty="0">
              <a:solidFill>
                <a:schemeClr val="bg1"/>
              </a:solidFill>
              <a:latin typeface="Century Gothic Bold"/>
            </a:endParaRPr>
          </a:p>
        </p:txBody>
      </p:sp>
      <p:sp>
        <p:nvSpPr>
          <p:cNvPr id="4" name="Okvir za tekst 3">
            <a:extLst>
              <a:ext uri="{FF2B5EF4-FFF2-40B4-BE49-F238E27FC236}">
                <a16:creationId xmlns:a16="http://schemas.microsoft.com/office/drawing/2014/main" id="{20FA4EFE-7A25-795D-9F84-351E3C37E45D}"/>
              </a:ext>
            </a:extLst>
          </p:cNvPr>
          <p:cNvSpPr txBox="1"/>
          <p:nvPr/>
        </p:nvSpPr>
        <p:spPr>
          <a:xfrm>
            <a:off x="994316" y="6003072"/>
            <a:ext cx="3468029"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sr-Latn-RS" sz="2000" err="1">
                <a:solidFill>
                  <a:schemeClr val="accent3"/>
                </a:solidFill>
                <a:latin typeface="Century Gothic Bold"/>
              </a:rPr>
              <a:t>Tracking</a:t>
            </a:r>
            <a:endParaRPr lang="sr-Latn-RS" sz="2000" dirty="0">
              <a:solidFill>
                <a:schemeClr val="accent3"/>
              </a:solidFill>
              <a:latin typeface="Century Gothic Bold"/>
            </a:endParaRPr>
          </a:p>
        </p:txBody>
      </p:sp>
    </p:spTree>
    <p:extLst>
      <p:ext uri="{BB962C8B-B14F-4D97-AF65-F5344CB8AC3E}">
        <p14:creationId xmlns:p14="http://schemas.microsoft.com/office/powerpoint/2010/main" val="3657259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73DB43-A397-505B-D74E-965A054C4C10}"/>
            </a:ext>
          </a:extLst>
        </p:cNvPr>
        <p:cNvGrpSpPr/>
        <p:nvPr/>
      </p:nvGrpSpPr>
      <p:grpSpPr>
        <a:xfrm>
          <a:off x="0" y="0"/>
          <a:ext cx="0" cy="0"/>
          <a:chOff x="0" y="0"/>
          <a:chExt cx="0" cy="0"/>
        </a:xfrm>
      </p:grpSpPr>
      <p:sp>
        <p:nvSpPr>
          <p:cNvPr id="38" name="Title 37">
            <a:extLst>
              <a:ext uri="{FF2B5EF4-FFF2-40B4-BE49-F238E27FC236}">
                <a16:creationId xmlns:a16="http://schemas.microsoft.com/office/drawing/2014/main" id="{293999A7-7727-DFF2-9146-CF32E78FD491}"/>
              </a:ext>
            </a:extLst>
          </p:cNvPr>
          <p:cNvSpPr>
            <a:spLocks noGrp="1"/>
          </p:cNvSpPr>
          <p:nvPr>
            <p:ph type="title"/>
          </p:nvPr>
        </p:nvSpPr>
        <p:spPr>
          <a:xfrm>
            <a:off x="3131507" y="412356"/>
            <a:ext cx="5561556" cy="567670"/>
          </a:xfrm>
        </p:spPr>
        <p:txBody>
          <a:bodyPr lIns="91440" tIns="45720" rIns="91440" bIns="45720" anchor="t"/>
          <a:lstStyle/>
          <a:p>
            <a:r>
              <a:rPr lang="en-US" dirty="0"/>
              <a:t>pipelining</a:t>
            </a:r>
          </a:p>
        </p:txBody>
      </p:sp>
      <p:sp>
        <p:nvSpPr>
          <p:cNvPr id="254" name="Footer Placeholder 253">
            <a:extLst>
              <a:ext uri="{FF2B5EF4-FFF2-40B4-BE49-F238E27FC236}">
                <a16:creationId xmlns:a16="http://schemas.microsoft.com/office/drawing/2014/main" id="{51AAB108-2FD0-88FC-1E7F-201C99A8F220}"/>
              </a:ext>
            </a:extLst>
          </p:cNvPr>
          <p:cNvSpPr>
            <a:spLocks noGrp="1"/>
          </p:cNvSpPr>
          <p:nvPr>
            <p:ph type="ftr" sz="quarter" idx="3"/>
          </p:nvPr>
        </p:nvSpPr>
        <p:spPr>
          <a:xfrm rot="5400000">
            <a:off x="10541127" y="1408176"/>
            <a:ext cx="2770499" cy="365125"/>
          </a:xfrm>
        </p:spPr>
        <p:txBody>
          <a:bodyPr/>
          <a:lstStyle/>
          <a:p>
            <a:r>
              <a:rPr lang="en-US" dirty="0"/>
              <a:t>PRESENTATION TITLE</a:t>
            </a:r>
          </a:p>
        </p:txBody>
      </p:sp>
      <p:sp>
        <p:nvSpPr>
          <p:cNvPr id="255" name="Slide Number Placeholder 254">
            <a:extLst>
              <a:ext uri="{FF2B5EF4-FFF2-40B4-BE49-F238E27FC236}">
                <a16:creationId xmlns:a16="http://schemas.microsoft.com/office/drawing/2014/main" id="{217CA249-EEF6-8BA8-3BF9-AB511A588B8E}"/>
              </a:ext>
            </a:extLst>
          </p:cNvPr>
          <p:cNvSpPr>
            <a:spLocks noGrp="1"/>
          </p:cNvSpPr>
          <p:nvPr>
            <p:ph type="sldNum" sz="quarter" idx="4"/>
          </p:nvPr>
        </p:nvSpPr>
        <p:spPr>
          <a:xfrm>
            <a:off x="11519019" y="3164804"/>
            <a:ext cx="545911" cy="580029"/>
          </a:xfrm>
        </p:spPr>
        <p:txBody>
          <a:bodyPr/>
          <a:lstStyle/>
          <a:p>
            <a:fld id="{8D1FC6F8-0BCD-47E9-9C64-690771D9C143}" type="slidenum">
              <a:rPr lang="en-US" smtClean="0"/>
              <a:pPr/>
              <a:t>24</a:t>
            </a:fld>
            <a:endParaRPr lang="en-US" dirty="0"/>
          </a:p>
        </p:txBody>
      </p:sp>
      <p:sp>
        <p:nvSpPr>
          <p:cNvPr id="892" name="Pravougaonik: sa zaobljenim uglovima 891">
            <a:extLst>
              <a:ext uri="{FF2B5EF4-FFF2-40B4-BE49-F238E27FC236}">
                <a16:creationId xmlns:a16="http://schemas.microsoft.com/office/drawing/2014/main" id="{C210C0BF-2E4D-8A4E-BD9E-96471F00EE85}"/>
              </a:ext>
            </a:extLst>
          </p:cNvPr>
          <p:cNvSpPr/>
          <p:nvPr/>
        </p:nvSpPr>
        <p:spPr>
          <a:xfrm>
            <a:off x="2443975" y="2286000"/>
            <a:ext cx="1449658" cy="659780"/>
          </a:xfrm>
          <a:prstGeom prst="roundRect">
            <a:avLst/>
          </a:prstGeom>
          <a:ln w="127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sr-Latn-RS" dirty="0"/>
              <a:t>INCR X</a:t>
            </a:r>
          </a:p>
        </p:txBody>
      </p:sp>
      <p:sp>
        <p:nvSpPr>
          <p:cNvPr id="893" name="Pravougaonik: sa zaobljenim uglovima 892">
            <a:extLst>
              <a:ext uri="{FF2B5EF4-FFF2-40B4-BE49-F238E27FC236}">
                <a16:creationId xmlns:a16="http://schemas.microsoft.com/office/drawing/2014/main" id="{968CDF8A-418D-3962-AD36-AF37CD91D8ED}"/>
              </a:ext>
            </a:extLst>
          </p:cNvPr>
          <p:cNvSpPr/>
          <p:nvPr/>
        </p:nvSpPr>
        <p:spPr>
          <a:xfrm>
            <a:off x="4748560" y="2286000"/>
            <a:ext cx="1449658" cy="659780"/>
          </a:xfrm>
          <a:prstGeom prst="roundRect">
            <a:avLst/>
          </a:prstGeom>
          <a:ln w="127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sr-Latn-RS" dirty="0"/>
              <a:t>INCR X</a:t>
            </a:r>
          </a:p>
        </p:txBody>
      </p:sp>
      <p:sp>
        <p:nvSpPr>
          <p:cNvPr id="894" name="Pravougaonik: sa zaobljenim uglovima 893">
            <a:extLst>
              <a:ext uri="{FF2B5EF4-FFF2-40B4-BE49-F238E27FC236}">
                <a16:creationId xmlns:a16="http://schemas.microsoft.com/office/drawing/2014/main" id="{B4536B7F-7D8D-60D0-7CC0-1C33E7A898F5}"/>
              </a:ext>
            </a:extLst>
          </p:cNvPr>
          <p:cNvSpPr/>
          <p:nvPr/>
        </p:nvSpPr>
        <p:spPr>
          <a:xfrm>
            <a:off x="7006682" y="2285999"/>
            <a:ext cx="1449658" cy="659780"/>
          </a:xfrm>
          <a:prstGeom prst="roundRect">
            <a:avLst/>
          </a:prstGeom>
          <a:ln w="127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sr-Latn-RS" dirty="0"/>
              <a:t>INCR X</a:t>
            </a:r>
          </a:p>
        </p:txBody>
      </p:sp>
      <p:sp>
        <p:nvSpPr>
          <p:cNvPr id="895" name="Pravougaonik: sa zaobljenim uglovima 894">
            <a:extLst>
              <a:ext uri="{FF2B5EF4-FFF2-40B4-BE49-F238E27FC236}">
                <a16:creationId xmlns:a16="http://schemas.microsoft.com/office/drawing/2014/main" id="{85F5CFF6-BD30-442D-CEA2-B462FDF1746D}"/>
              </a:ext>
            </a:extLst>
          </p:cNvPr>
          <p:cNvSpPr/>
          <p:nvPr/>
        </p:nvSpPr>
        <p:spPr>
          <a:xfrm>
            <a:off x="3614853" y="3670609"/>
            <a:ext cx="1449658" cy="659780"/>
          </a:xfrm>
          <a:prstGeom prst="roundRect">
            <a:avLst/>
          </a:prstGeom>
          <a:ln w="127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sr-Latn-RS" dirty="0"/>
              <a:t>1</a:t>
            </a:r>
          </a:p>
        </p:txBody>
      </p:sp>
      <p:sp>
        <p:nvSpPr>
          <p:cNvPr id="896" name="Pravougaonik: sa zaobljenim uglovima 895">
            <a:extLst>
              <a:ext uri="{FF2B5EF4-FFF2-40B4-BE49-F238E27FC236}">
                <a16:creationId xmlns:a16="http://schemas.microsoft.com/office/drawing/2014/main" id="{A915AD91-5BE7-82E0-2EEE-1B1A098D914E}"/>
              </a:ext>
            </a:extLst>
          </p:cNvPr>
          <p:cNvSpPr/>
          <p:nvPr/>
        </p:nvSpPr>
        <p:spPr>
          <a:xfrm>
            <a:off x="6012365" y="3670609"/>
            <a:ext cx="1449658" cy="659780"/>
          </a:xfrm>
          <a:prstGeom prst="roundRect">
            <a:avLst/>
          </a:prstGeom>
          <a:ln w="127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sr-Latn-RS" dirty="0"/>
              <a:t>1</a:t>
            </a:r>
          </a:p>
        </p:txBody>
      </p:sp>
      <p:sp>
        <p:nvSpPr>
          <p:cNvPr id="897" name="Pravougaonik: sa zaobljenim uglovima 896">
            <a:extLst>
              <a:ext uri="{FF2B5EF4-FFF2-40B4-BE49-F238E27FC236}">
                <a16:creationId xmlns:a16="http://schemas.microsoft.com/office/drawing/2014/main" id="{13E9B4DC-8162-58AA-6F19-BDBD389C6AD1}"/>
              </a:ext>
            </a:extLst>
          </p:cNvPr>
          <p:cNvSpPr/>
          <p:nvPr/>
        </p:nvSpPr>
        <p:spPr>
          <a:xfrm>
            <a:off x="8456340" y="3670608"/>
            <a:ext cx="1449658" cy="659780"/>
          </a:xfrm>
          <a:prstGeom prst="roundRect">
            <a:avLst/>
          </a:prstGeom>
          <a:ln w="127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sr-Latn-RS" dirty="0"/>
              <a:t>1</a:t>
            </a:r>
          </a:p>
        </p:txBody>
      </p:sp>
      <p:cxnSp>
        <p:nvCxnSpPr>
          <p:cNvPr id="898" name="Prava linija spajanja sa strelicom 897">
            <a:extLst>
              <a:ext uri="{FF2B5EF4-FFF2-40B4-BE49-F238E27FC236}">
                <a16:creationId xmlns:a16="http://schemas.microsoft.com/office/drawing/2014/main" id="{4DBC72E0-8E74-9BE8-F002-49B6189B22E1}"/>
              </a:ext>
            </a:extLst>
          </p:cNvPr>
          <p:cNvCxnSpPr/>
          <p:nvPr/>
        </p:nvCxnSpPr>
        <p:spPr>
          <a:xfrm>
            <a:off x="1828800" y="3334214"/>
            <a:ext cx="9240643" cy="31596"/>
          </a:xfrm>
          <a:prstGeom prst="straightConnector1">
            <a:avLst/>
          </a:prstGeom>
          <a:ln>
            <a:solidFill>
              <a:schemeClr val="bg1"/>
            </a:solidFill>
            <a:tailEnd type="triangle"/>
          </a:ln>
        </p:spPr>
        <p:style>
          <a:lnRef idx="3">
            <a:schemeClr val="accent6"/>
          </a:lnRef>
          <a:fillRef idx="0">
            <a:schemeClr val="accent6"/>
          </a:fillRef>
          <a:effectRef idx="2">
            <a:schemeClr val="accent6"/>
          </a:effectRef>
          <a:fontRef idx="minor">
            <a:schemeClr val="tx1"/>
          </a:fontRef>
        </p:style>
      </p:cxnSp>
      <p:cxnSp>
        <p:nvCxnSpPr>
          <p:cNvPr id="899" name="Prava linija spajanja sa strelicom 898">
            <a:extLst>
              <a:ext uri="{FF2B5EF4-FFF2-40B4-BE49-F238E27FC236}">
                <a16:creationId xmlns:a16="http://schemas.microsoft.com/office/drawing/2014/main" id="{66468A8B-FD33-C00B-FC09-29F3861776E0}"/>
              </a:ext>
            </a:extLst>
          </p:cNvPr>
          <p:cNvCxnSpPr/>
          <p:nvPr/>
        </p:nvCxnSpPr>
        <p:spPr>
          <a:xfrm flipH="1" flipV="1">
            <a:off x="3164854" y="2941831"/>
            <a:ext cx="5577" cy="377283"/>
          </a:xfrm>
          <a:prstGeom prst="straightConnector1">
            <a:avLst/>
          </a:prstGeom>
          <a:ln>
            <a:solidFill>
              <a:schemeClr val="bg1"/>
            </a:solidFill>
          </a:ln>
        </p:spPr>
        <p:style>
          <a:lnRef idx="3">
            <a:schemeClr val="accent6"/>
          </a:lnRef>
          <a:fillRef idx="0">
            <a:schemeClr val="accent6"/>
          </a:fillRef>
          <a:effectRef idx="2">
            <a:schemeClr val="accent6"/>
          </a:effectRef>
          <a:fontRef idx="minor">
            <a:schemeClr val="tx1"/>
          </a:fontRef>
        </p:style>
      </p:cxnSp>
      <p:cxnSp>
        <p:nvCxnSpPr>
          <p:cNvPr id="900" name="Prava linija spajanja sa strelicom 899">
            <a:extLst>
              <a:ext uri="{FF2B5EF4-FFF2-40B4-BE49-F238E27FC236}">
                <a16:creationId xmlns:a16="http://schemas.microsoft.com/office/drawing/2014/main" id="{853BA529-8F37-3FB0-167B-E58F859E66B6}"/>
              </a:ext>
            </a:extLst>
          </p:cNvPr>
          <p:cNvCxnSpPr>
            <a:cxnSpLocks/>
          </p:cNvCxnSpPr>
          <p:nvPr/>
        </p:nvCxnSpPr>
        <p:spPr>
          <a:xfrm flipV="1">
            <a:off x="4332016" y="3350708"/>
            <a:ext cx="3716" cy="321527"/>
          </a:xfrm>
          <a:prstGeom prst="straightConnector1">
            <a:avLst/>
          </a:prstGeom>
          <a:ln>
            <a:solidFill>
              <a:schemeClr val="bg1"/>
            </a:solidFill>
          </a:ln>
        </p:spPr>
        <p:style>
          <a:lnRef idx="3">
            <a:schemeClr val="accent6"/>
          </a:lnRef>
          <a:fillRef idx="0">
            <a:schemeClr val="accent6"/>
          </a:fillRef>
          <a:effectRef idx="2">
            <a:schemeClr val="accent6"/>
          </a:effectRef>
          <a:fontRef idx="minor">
            <a:schemeClr val="tx1"/>
          </a:fontRef>
        </p:style>
      </p:cxnSp>
      <p:cxnSp>
        <p:nvCxnSpPr>
          <p:cNvPr id="901" name="Prava linija spajanja sa strelicom 900">
            <a:extLst>
              <a:ext uri="{FF2B5EF4-FFF2-40B4-BE49-F238E27FC236}">
                <a16:creationId xmlns:a16="http://schemas.microsoft.com/office/drawing/2014/main" id="{7C1C2046-9A00-761E-FF39-A6E86D4893C6}"/>
              </a:ext>
            </a:extLst>
          </p:cNvPr>
          <p:cNvCxnSpPr>
            <a:cxnSpLocks/>
          </p:cNvCxnSpPr>
          <p:nvPr/>
        </p:nvCxnSpPr>
        <p:spPr>
          <a:xfrm flipV="1">
            <a:off x="6729528" y="3350708"/>
            <a:ext cx="3716" cy="321527"/>
          </a:xfrm>
          <a:prstGeom prst="straightConnector1">
            <a:avLst/>
          </a:prstGeom>
          <a:ln>
            <a:solidFill>
              <a:schemeClr val="bg1"/>
            </a:solidFill>
          </a:ln>
        </p:spPr>
        <p:style>
          <a:lnRef idx="3">
            <a:schemeClr val="accent6"/>
          </a:lnRef>
          <a:fillRef idx="0">
            <a:schemeClr val="accent6"/>
          </a:fillRef>
          <a:effectRef idx="2">
            <a:schemeClr val="accent6"/>
          </a:effectRef>
          <a:fontRef idx="minor">
            <a:schemeClr val="tx1"/>
          </a:fontRef>
        </p:style>
      </p:cxnSp>
      <p:cxnSp>
        <p:nvCxnSpPr>
          <p:cNvPr id="902" name="Prava linija spajanja sa strelicom 901">
            <a:extLst>
              <a:ext uri="{FF2B5EF4-FFF2-40B4-BE49-F238E27FC236}">
                <a16:creationId xmlns:a16="http://schemas.microsoft.com/office/drawing/2014/main" id="{E9F317AE-97CF-A25B-9DB1-2EA6A35BBD4C}"/>
              </a:ext>
            </a:extLst>
          </p:cNvPr>
          <p:cNvCxnSpPr>
            <a:cxnSpLocks/>
          </p:cNvCxnSpPr>
          <p:nvPr/>
        </p:nvCxnSpPr>
        <p:spPr>
          <a:xfrm flipV="1">
            <a:off x="9173503" y="3332122"/>
            <a:ext cx="3716" cy="321527"/>
          </a:xfrm>
          <a:prstGeom prst="straightConnector1">
            <a:avLst/>
          </a:prstGeom>
          <a:ln>
            <a:solidFill>
              <a:schemeClr val="bg1"/>
            </a:solidFill>
          </a:ln>
        </p:spPr>
        <p:style>
          <a:lnRef idx="3">
            <a:schemeClr val="accent6"/>
          </a:lnRef>
          <a:fillRef idx="0">
            <a:schemeClr val="accent6"/>
          </a:fillRef>
          <a:effectRef idx="2">
            <a:schemeClr val="accent6"/>
          </a:effectRef>
          <a:fontRef idx="minor">
            <a:schemeClr val="tx1"/>
          </a:fontRef>
        </p:style>
      </p:cxnSp>
      <p:cxnSp>
        <p:nvCxnSpPr>
          <p:cNvPr id="903" name="Prava linija spajanja sa strelicom 902">
            <a:extLst>
              <a:ext uri="{FF2B5EF4-FFF2-40B4-BE49-F238E27FC236}">
                <a16:creationId xmlns:a16="http://schemas.microsoft.com/office/drawing/2014/main" id="{B99F28D8-8890-C76C-11EE-C9262201A706}"/>
              </a:ext>
            </a:extLst>
          </p:cNvPr>
          <p:cNvCxnSpPr>
            <a:cxnSpLocks/>
          </p:cNvCxnSpPr>
          <p:nvPr/>
        </p:nvCxnSpPr>
        <p:spPr>
          <a:xfrm flipH="1" flipV="1">
            <a:off x="5515903" y="2960416"/>
            <a:ext cx="5577" cy="377283"/>
          </a:xfrm>
          <a:prstGeom prst="straightConnector1">
            <a:avLst/>
          </a:prstGeom>
          <a:ln>
            <a:solidFill>
              <a:schemeClr val="bg1"/>
            </a:solidFill>
          </a:ln>
        </p:spPr>
        <p:style>
          <a:lnRef idx="3">
            <a:schemeClr val="accent6"/>
          </a:lnRef>
          <a:fillRef idx="0">
            <a:schemeClr val="accent6"/>
          </a:fillRef>
          <a:effectRef idx="2">
            <a:schemeClr val="accent6"/>
          </a:effectRef>
          <a:fontRef idx="minor">
            <a:schemeClr val="tx1"/>
          </a:fontRef>
        </p:style>
      </p:cxnSp>
      <p:cxnSp>
        <p:nvCxnSpPr>
          <p:cNvPr id="904" name="Prava linija spajanja sa strelicom 903">
            <a:extLst>
              <a:ext uri="{FF2B5EF4-FFF2-40B4-BE49-F238E27FC236}">
                <a16:creationId xmlns:a16="http://schemas.microsoft.com/office/drawing/2014/main" id="{4663436D-ED5E-7E41-992F-3793F016E60E}"/>
              </a:ext>
            </a:extLst>
          </p:cNvPr>
          <p:cNvCxnSpPr>
            <a:cxnSpLocks/>
          </p:cNvCxnSpPr>
          <p:nvPr/>
        </p:nvCxnSpPr>
        <p:spPr>
          <a:xfrm flipH="1" flipV="1">
            <a:off x="7727561" y="2941830"/>
            <a:ext cx="5577" cy="377283"/>
          </a:xfrm>
          <a:prstGeom prst="straightConnector1">
            <a:avLst/>
          </a:prstGeom>
          <a:ln>
            <a:solidFill>
              <a:schemeClr val="bg1"/>
            </a:solidFill>
          </a:ln>
        </p:spPr>
        <p:style>
          <a:lnRef idx="3">
            <a:schemeClr val="accent6"/>
          </a:lnRef>
          <a:fillRef idx="0">
            <a:schemeClr val="accent6"/>
          </a:fillRef>
          <a:effectRef idx="2">
            <a:schemeClr val="accent6"/>
          </a:effectRef>
          <a:fontRef idx="minor">
            <a:schemeClr val="tx1"/>
          </a:fontRef>
        </p:style>
      </p:cxnSp>
      <p:sp>
        <p:nvSpPr>
          <p:cNvPr id="905" name="Okvir za tekst 904">
            <a:extLst>
              <a:ext uri="{FF2B5EF4-FFF2-40B4-BE49-F238E27FC236}">
                <a16:creationId xmlns:a16="http://schemas.microsoft.com/office/drawing/2014/main" id="{E1248AD1-2303-320E-F8B8-6D2289B45B77}"/>
              </a:ext>
            </a:extLst>
          </p:cNvPr>
          <p:cNvSpPr txBox="1"/>
          <p:nvPr/>
        </p:nvSpPr>
        <p:spPr>
          <a:xfrm>
            <a:off x="622609" y="2750633"/>
            <a:ext cx="2743200"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sr-Latn-RS" sz="2400" dirty="0">
                <a:solidFill>
                  <a:schemeClr val="bg1"/>
                </a:solidFill>
                <a:latin typeface="Century Gothic Bold"/>
              </a:rPr>
              <a:t>CLIENT</a:t>
            </a:r>
          </a:p>
          <a:p>
            <a:pPr algn="l"/>
            <a:endParaRPr lang="sr-Latn-RS" sz="2400" dirty="0">
              <a:solidFill>
                <a:schemeClr val="bg1"/>
              </a:solidFill>
              <a:latin typeface="Century Gothic Bold"/>
            </a:endParaRPr>
          </a:p>
          <a:p>
            <a:r>
              <a:rPr lang="sr-Latn-RS" sz="2400" dirty="0">
                <a:solidFill>
                  <a:schemeClr val="bg1"/>
                </a:solidFill>
                <a:latin typeface="Century Gothic Bold"/>
              </a:rPr>
              <a:t>SERVER</a:t>
            </a:r>
          </a:p>
        </p:txBody>
      </p:sp>
    </p:spTree>
    <p:extLst>
      <p:ext uri="{BB962C8B-B14F-4D97-AF65-F5344CB8AC3E}">
        <p14:creationId xmlns:p14="http://schemas.microsoft.com/office/powerpoint/2010/main" val="1433268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itle 37">
            <a:extLst>
              <a:ext uri="{FF2B5EF4-FFF2-40B4-BE49-F238E27FC236}">
                <a16:creationId xmlns:a16="http://schemas.microsoft.com/office/drawing/2014/main" id="{56C6724C-9FF7-4DF9-B366-D5C52888E8C0}"/>
              </a:ext>
            </a:extLst>
          </p:cNvPr>
          <p:cNvSpPr>
            <a:spLocks noGrp="1"/>
          </p:cNvSpPr>
          <p:nvPr>
            <p:ph type="title"/>
          </p:nvPr>
        </p:nvSpPr>
        <p:spPr>
          <a:xfrm>
            <a:off x="3131507" y="412356"/>
            <a:ext cx="5561556" cy="567670"/>
          </a:xfrm>
        </p:spPr>
        <p:txBody>
          <a:bodyPr lIns="91440" tIns="45720" rIns="91440" bIns="45720" anchor="t"/>
          <a:lstStyle/>
          <a:p>
            <a:r>
              <a:rPr lang="en-US" dirty="0"/>
              <a:t>pipelining</a:t>
            </a:r>
          </a:p>
        </p:txBody>
      </p:sp>
      <p:sp>
        <p:nvSpPr>
          <p:cNvPr id="254" name="Footer Placeholder 253">
            <a:extLst>
              <a:ext uri="{FF2B5EF4-FFF2-40B4-BE49-F238E27FC236}">
                <a16:creationId xmlns:a16="http://schemas.microsoft.com/office/drawing/2014/main" id="{9DF4D139-9BDD-4805-9790-7AE16FDFB6EC}"/>
              </a:ext>
            </a:extLst>
          </p:cNvPr>
          <p:cNvSpPr>
            <a:spLocks noGrp="1"/>
          </p:cNvSpPr>
          <p:nvPr>
            <p:ph type="ftr" sz="quarter" idx="3"/>
          </p:nvPr>
        </p:nvSpPr>
        <p:spPr>
          <a:xfrm rot="5400000">
            <a:off x="10541127" y="1408176"/>
            <a:ext cx="2770499" cy="365125"/>
          </a:xfrm>
        </p:spPr>
        <p:txBody>
          <a:bodyPr/>
          <a:lstStyle/>
          <a:p>
            <a:r>
              <a:rPr lang="en-US" dirty="0"/>
              <a:t>PRESENTATION TITLE</a:t>
            </a:r>
          </a:p>
        </p:txBody>
      </p:sp>
      <p:sp>
        <p:nvSpPr>
          <p:cNvPr id="255" name="Slide Number Placeholder 254">
            <a:extLst>
              <a:ext uri="{FF2B5EF4-FFF2-40B4-BE49-F238E27FC236}">
                <a16:creationId xmlns:a16="http://schemas.microsoft.com/office/drawing/2014/main" id="{0911F1E0-1FA7-400E-8710-DAAD103CDD47}"/>
              </a:ext>
            </a:extLst>
          </p:cNvPr>
          <p:cNvSpPr>
            <a:spLocks noGrp="1"/>
          </p:cNvSpPr>
          <p:nvPr>
            <p:ph type="sldNum" sz="quarter" idx="4"/>
          </p:nvPr>
        </p:nvSpPr>
        <p:spPr>
          <a:xfrm>
            <a:off x="11519019" y="3164804"/>
            <a:ext cx="545911" cy="580029"/>
          </a:xfrm>
        </p:spPr>
        <p:txBody>
          <a:bodyPr/>
          <a:lstStyle/>
          <a:p>
            <a:fld id="{8D1FC6F8-0BCD-47E9-9C64-690771D9C143}" type="slidenum">
              <a:rPr lang="en-US" smtClean="0"/>
              <a:pPr/>
              <a:t>25</a:t>
            </a:fld>
            <a:endParaRPr lang="en-US" dirty="0"/>
          </a:p>
        </p:txBody>
      </p:sp>
      <p:sp>
        <p:nvSpPr>
          <p:cNvPr id="1836" name="Slide Number Placeholder 254">
            <a:extLst>
              <a:ext uri="{FF2B5EF4-FFF2-40B4-BE49-F238E27FC236}">
                <a16:creationId xmlns:a16="http://schemas.microsoft.com/office/drawing/2014/main" id="{DFF834AB-C51A-31AC-DA42-9D48FC785496}"/>
              </a:ext>
            </a:extLst>
          </p:cNvPr>
          <p:cNvSpPr txBox="1">
            <a:spLocks/>
          </p:cNvSpPr>
          <p:nvPr/>
        </p:nvSpPr>
        <p:spPr>
          <a:xfrm>
            <a:off x="11671419" y="3317204"/>
            <a:ext cx="545911" cy="580029"/>
          </a:xfrm>
          <a:prstGeom prst="rect">
            <a:avLst/>
          </a:prstGeom>
        </p:spPr>
        <p:txBody>
          <a:bodyPr anchor="ctr"/>
          <a:lstStyle>
            <a:defPPr>
              <a:defRPr lang="en-US"/>
            </a:defPPr>
            <a:lvl1pPr marL="0" algn="r" defTabSz="914400" rtl="0" eaLnBrk="1" latinLnBrk="0" hangingPunct="1">
              <a:defRPr sz="1600" kern="1200">
                <a:solidFill>
                  <a:schemeClr val="accent6"/>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D1FC6F8-0BCD-47E9-9C64-690771D9C143}" type="slidenum">
              <a:rPr lang="en-US" smtClean="0"/>
              <a:pPr/>
              <a:t>25</a:t>
            </a:fld>
            <a:endParaRPr lang="en-US" dirty="0"/>
          </a:p>
        </p:txBody>
      </p:sp>
      <p:sp>
        <p:nvSpPr>
          <p:cNvPr id="1838" name="Pravougaonik: sa zaobljenim uglovima 1837">
            <a:extLst>
              <a:ext uri="{FF2B5EF4-FFF2-40B4-BE49-F238E27FC236}">
                <a16:creationId xmlns:a16="http://schemas.microsoft.com/office/drawing/2014/main" id="{CD186A85-84CB-00F9-8410-A917E399DDC5}"/>
              </a:ext>
            </a:extLst>
          </p:cNvPr>
          <p:cNvSpPr/>
          <p:nvPr/>
        </p:nvSpPr>
        <p:spPr>
          <a:xfrm>
            <a:off x="1997926" y="2295292"/>
            <a:ext cx="1449658" cy="659780"/>
          </a:xfrm>
          <a:prstGeom prst="roundRect">
            <a:avLst/>
          </a:prstGeom>
          <a:ln w="127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sr-Latn-RS" dirty="0"/>
              <a:t>INCR X</a:t>
            </a:r>
          </a:p>
        </p:txBody>
      </p:sp>
      <p:sp>
        <p:nvSpPr>
          <p:cNvPr id="1840" name="Pravougaonik: sa zaobljenim uglovima 1839">
            <a:extLst>
              <a:ext uri="{FF2B5EF4-FFF2-40B4-BE49-F238E27FC236}">
                <a16:creationId xmlns:a16="http://schemas.microsoft.com/office/drawing/2014/main" id="{DAC1F549-DF64-EE16-BE39-AC2A9AB821B6}"/>
              </a:ext>
            </a:extLst>
          </p:cNvPr>
          <p:cNvSpPr/>
          <p:nvPr/>
        </p:nvSpPr>
        <p:spPr>
          <a:xfrm>
            <a:off x="3698487" y="2295292"/>
            <a:ext cx="1449658" cy="659780"/>
          </a:xfrm>
          <a:prstGeom prst="roundRect">
            <a:avLst/>
          </a:prstGeom>
          <a:ln w="127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sr-Latn-RS" dirty="0"/>
              <a:t>INCR X</a:t>
            </a:r>
          </a:p>
        </p:txBody>
      </p:sp>
      <p:sp>
        <p:nvSpPr>
          <p:cNvPr id="1842" name="Pravougaonik: sa zaobljenim uglovima 1841">
            <a:extLst>
              <a:ext uri="{FF2B5EF4-FFF2-40B4-BE49-F238E27FC236}">
                <a16:creationId xmlns:a16="http://schemas.microsoft.com/office/drawing/2014/main" id="{D9969D07-E222-76C0-5134-2E391839A765}"/>
              </a:ext>
            </a:extLst>
          </p:cNvPr>
          <p:cNvSpPr/>
          <p:nvPr/>
        </p:nvSpPr>
        <p:spPr>
          <a:xfrm>
            <a:off x="5445511" y="2313876"/>
            <a:ext cx="1449658" cy="659780"/>
          </a:xfrm>
          <a:prstGeom prst="roundRect">
            <a:avLst/>
          </a:prstGeom>
          <a:ln w="127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sr-Latn-RS" dirty="0"/>
              <a:t>INCR X</a:t>
            </a:r>
          </a:p>
        </p:txBody>
      </p:sp>
      <p:sp>
        <p:nvSpPr>
          <p:cNvPr id="1844" name="Pravougaonik: sa zaobljenim uglovima 1843">
            <a:extLst>
              <a:ext uri="{FF2B5EF4-FFF2-40B4-BE49-F238E27FC236}">
                <a16:creationId xmlns:a16="http://schemas.microsoft.com/office/drawing/2014/main" id="{B40E5007-380A-9C68-D6EB-4D10CA232C31}"/>
              </a:ext>
            </a:extLst>
          </p:cNvPr>
          <p:cNvSpPr/>
          <p:nvPr/>
        </p:nvSpPr>
        <p:spPr>
          <a:xfrm>
            <a:off x="6281853" y="3642731"/>
            <a:ext cx="1449658" cy="659780"/>
          </a:xfrm>
          <a:prstGeom prst="roundRect">
            <a:avLst/>
          </a:prstGeom>
          <a:ln w="127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sr-Latn-RS" dirty="0"/>
              <a:t>1</a:t>
            </a:r>
          </a:p>
        </p:txBody>
      </p:sp>
      <p:sp>
        <p:nvSpPr>
          <p:cNvPr id="1846" name="Pravougaonik: sa zaobljenim uglovima 1845">
            <a:extLst>
              <a:ext uri="{FF2B5EF4-FFF2-40B4-BE49-F238E27FC236}">
                <a16:creationId xmlns:a16="http://schemas.microsoft.com/office/drawing/2014/main" id="{1508135D-AAA4-CFF3-D371-ABAA94B5FDB7}"/>
              </a:ext>
            </a:extLst>
          </p:cNvPr>
          <p:cNvSpPr/>
          <p:nvPr/>
        </p:nvSpPr>
        <p:spPr>
          <a:xfrm>
            <a:off x="8205437" y="3679902"/>
            <a:ext cx="1449658" cy="659780"/>
          </a:xfrm>
          <a:prstGeom prst="roundRect">
            <a:avLst/>
          </a:prstGeom>
          <a:ln w="127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sr-Latn-RS" dirty="0"/>
              <a:t>2</a:t>
            </a:r>
          </a:p>
        </p:txBody>
      </p:sp>
      <p:sp>
        <p:nvSpPr>
          <p:cNvPr id="1848" name="Pravougaonik: sa zaobljenim uglovima 1847">
            <a:extLst>
              <a:ext uri="{FF2B5EF4-FFF2-40B4-BE49-F238E27FC236}">
                <a16:creationId xmlns:a16="http://schemas.microsoft.com/office/drawing/2014/main" id="{C5921AB5-0778-937D-F1CA-CD1B581A561D}"/>
              </a:ext>
            </a:extLst>
          </p:cNvPr>
          <p:cNvSpPr/>
          <p:nvPr/>
        </p:nvSpPr>
        <p:spPr>
          <a:xfrm>
            <a:off x="10082559" y="3689194"/>
            <a:ext cx="1449658" cy="659780"/>
          </a:xfrm>
          <a:prstGeom prst="roundRect">
            <a:avLst/>
          </a:prstGeom>
          <a:ln w="127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sr-Latn-RS" dirty="0"/>
              <a:t>3</a:t>
            </a:r>
          </a:p>
        </p:txBody>
      </p:sp>
      <p:cxnSp>
        <p:nvCxnSpPr>
          <p:cNvPr id="1850" name="Prava linija spajanja sa strelicom 1849">
            <a:extLst>
              <a:ext uri="{FF2B5EF4-FFF2-40B4-BE49-F238E27FC236}">
                <a16:creationId xmlns:a16="http://schemas.microsoft.com/office/drawing/2014/main" id="{5D2E86DA-F6AC-EE4B-8F51-51829B9FBD5C}"/>
              </a:ext>
            </a:extLst>
          </p:cNvPr>
          <p:cNvCxnSpPr/>
          <p:nvPr/>
        </p:nvCxnSpPr>
        <p:spPr>
          <a:xfrm>
            <a:off x="1215483" y="3315629"/>
            <a:ext cx="10272130" cy="40889"/>
          </a:xfrm>
          <a:prstGeom prst="straightConnector1">
            <a:avLst/>
          </a:prstGeom>
          <a:ln>
            <a:solidFill>
              <a:schemeClr val="bg1"/>
            </a:solidFill>
            <a:tailEnd type="triangle"/>
          </a:ln>
        </p:spPr>
        <p:style>
          <a:lnRef idx="3">
            <a:schemeClr val="accent6"/>
          </a:lnRef>
          <a:fillRef idx="0">
            <a:schemeClr val="accent6"/>
          </a:fillRef>
          <a:effectRef idx="2">
            <a:schemeClr val="accent6"/>
          </a:effectRef>
          <a:fontRef idx="minor">
            <a:schemeClr val="tx1"/>
          </a:fontRef>
        </p:style>
      </p:cxnSp>
      <p:cxnSp>
        <p:nvCxnSpPr>
          <p:cNvPr id="1852" name="Prava linija spajanja sa strelicom 1851">
            <a:extLst>
              <a:ext uri="{FF2B5EF4-FFF2-40B4-BE49-F238E27FC236}">
                <a16:creationId xmlns:a16="http://schemas.microsoft.com/office/drawing/2014/main" id="{BEF9D0A4-7D29-A6EE-FD54-8202D143F020}"/>
              </a:ext>
            </a:extLst>
          </p:cNvPr>
          <p:cNvCxnSpPr/>
          <p:nvPr/>
        </p:nvCxnSpPr>
        <p:spPr>
          <a:xfrm flipH="1" flipV="1">
            <a:off x="2672342" y="2960416"/>
            <a:ext cx="5577" cy="377283"/>
          </a:xfrm>
          <a:prstGeom prst="straightConnector1">
            <a:avLst/>
          </a:prstGeom>
          <a:ln>
            <a:solidFill>
              <a:schemeClr val="bg1"/>
            </a:solidFill>
          </a:ln>
        </p:spPr>
        <p:style>
          <a:lnRef idx="3">
            <a:schemeClr val="accent6"/>
          </a:lnRef>
          <a:fillRef idx="0">
            <a:schemeClr val="accent6"/>
          </a:fillRef>
          <a:effectRef idx="2">
            <a:schemeClr val="accent6"/>
          </a:effectRef>
          <a:fontRef idx="minor">
            <a:schemeClr val="tx1"/>
          </a:fontRef>
        </p:style>
      </p:cxnSp>
      <p:cxnSp>
        <p:nvCxnSpPr>
          <p:cNvPr id="1854" name="Prava linija spajanja sa strelicom 1853">
            <a:extLst>
              <a:ext uri="{FF2B5EF4-FFF2-40B4-BE49-F238E27FC236}">
                <a16:creationId xmlns:a16="http://schemas.microsoft.com/office/drawing/2014/main" id="{8FE8805A-99FC-2B9C-54CC-FEB88CA30781}"/>
              </a:ext>
            </a:extLst>
          </p:cNvPr>
          <p:cNvCxnSpPr>
            <a:cxnSpLocks/>
          </p:cNvCxnSpPr>
          <p:nvPr/>
        </p:nvCxnSpPr>
        <p:spPr>
          <a:xfrm flipV="1">
            <a:off x="6999016" y="3322830"/>
            <a:ext cx="3716" cy="321527"/>
          </a:xfrm>
          <a:prstGeom prst="straightConnector1">
            <a:avLst/>
          </a:prstGeom>
          <a:ln>
            <a:solidFill>
              <a:schemeClr val="bg1"/>
            </a:solidFill>
          </a:ln>
        </p:spPr>
        <p:style>
          <a:lnRef idx="3">
            <a:schemeClr val="accent6"/>
          </a:lnRef>
          <a:fillRef idx="0">
            <a:schemeClr val="accent6"/>
          </a:fillRef>
          <a:effectRef idx="2">
            <a:schemeClr val="accent6"/>
          </a:effectRef>
          <a:fontRef idx="minor">
            <a:schemeClr val="tx1"/>
          </a:fontRef>
        </p:style>
      </p:cxnSp>
      <p:cxnSp>
        <p:nvCxnSpPr>
          <p:cNvPr id="1856" name="Prava linija spajanja sa strelicom 1855">
            <a:extLst>
              <a:ext uri="{FF2B5EF4-FFF2-40B4-BE49-F238E27FC236}">
                <a16:creationId xmlns:a16="http://schemas.microsoft.com/office/drawing/2014/main" id="{4A8D872B-D02B-892E-2FD3-435F5B7BBB50}"/>
              </a:ext>
            </a:extLst>
          </p:cNvPr>
          <p:cNvCxnSpPr>
            <a:cxnSpLocks/>
          </p:cNvCxnSpPr>
          <p:nvPr/>
        </p:nvCxnSpPr>
        <p:spPr>
          <a:xfrm flipV="1">
            <a:off x="8922600" y="3360001"/>
            <a:ext cx="3716" cy="321527"/>
          </a:xfrm>
          <a:prstGeom prst="straightConnector1">
            <a:avLst/>
          </a:prstGeom>
          <a:ln>
            <a:solidFill>
              <a:schemeClr val="bg1"/>
            </a:solidFill>
          </a:ln>
        </p:spPr>
        <p:style>
          <a:lnRef idx="3">
            <a:schemeClr val="accent6"/>
          </a:lnRef>
          <a:fillRef idx="0">
            <a:schemeClr val="accent6"/>
          </a:fillRef>
          <a:effectRef idx="2">
            <a:schemeClr val="accent6"/>
          </a:effectRef>
          <a:fontRef idx="minor">
            <a:schemeClr val="tx1"/>
          </a:fontRef>
        </p:style>
      </p:cxnSp>
      <p:cxnSp>
        <p:nvCxnSpPr>
          <p:cNvPr id="1858" name="Prava linija spajanja sa strelicom 1857">
            <a:extLst>
              <a:ext uri="{FF2B5EF4-FFF2-40B4-BE49-F238E27FC236}">
                <a16:creationId xmlns:a16="http://schemas.microsoft.com/office/drawing/2014/main" id="{B30CB397-4D11-1A99-0733-2B2DFDFB474A}"/>
              </a:ext>
            </a:extLst>
          </p:cNvPr>
          <p:cNvCxnSpPr>
            <a:cxnSpLocks/>
          </p:cNvCxnSpPr>
          <p:nvPr/>
        </p:nvCxnSpPr>
        <p:spPr>
          <a:xfrm flipV="1">
            <a:off x="10799722" y="3350708"/>
            <a:ext cx="3716" cy="321527"/>
          </a:xfrm>
          <a:prstGeom prst="straightConnector1">
            <a:avLst/>
          </a:prstGeom>
          <a:ln>
            <a:solidFill>
              <a:schemeClr val="bg1"/>
            </a:solidFill>
          </a:ln>
        </p:spPr>
        <p:style>
          <a:lnRef idx="3">
            <a:schemeClr val="accent6"/>
          </a:lnRef>
          <a:fillRef idx="0">
            <a:schemeClr val="accent6"/>
          </a:fillRef>
          <a:effectRef idx="2">
            <a:schemeClr val="accent6"/>
          </a:effectRef>
          <a:fontRef idx="minor">
            <a:schemeClr val="tx1"/>
          </a:fontRef>
        </p:style>
      </p:cxnSp>
      <p:cxnSp>
        <p:nvCxnSpPr>
          <p:cNvPr id="1860" name="Prava linija spajanja sa strelicom 1859">
            <a:extLst>
              <a:ext uri="{FF2B5EF4-FFF2-40B4-BE49-F238E27FC236}">
                <a16:creationId xmlns:a16="http://schemas.microsoft.com/office/drawing/2014/main" id="{E2DBFA2B-61FD-4628-5800-401F164D9352}"/>
              </a:ext>
            </a:extLst>
          </p:cNvPr>
          <p:cNvCxnSpPr>
            <a:cxnSpLocks/>
          </p:cNvCxnSpPr>
          <p:nvPr/>
        </p:nvCxnSpPr>
        <p:spPr>
          <a:xfrm flipH="1" flipV="1">
            <a:off x="4419367" y="2979001"/>
            <a:ext cx="5577" cy="377283"/>
          </a:xfrm>
          <a:prstGeom prst="straightConnector1">
            <a:avLst/>
          </a:prstGeom>
          <a:ln>
            <a:solidFill>
              <a:schemeClr val="bg1"/>
            </a:solidFill>
          </a:ln>
        </p:spPr>
        <p:style>
          <a:lnRef idx="3">
            <a:schemeClr val="accent6"/>
          </a:lnRef>
          <a:fillRef idx="0">
            <a:schemeClr val="accent6"/>
          </a:fillRef>
          <a:effectRef idx="2">
            <a:schemeClr val="accent6"/>
          </a:effectRef>
          <a:fontRef idx="minor">
            <a:schemeClr val="tx1"/>
          </a:fontRef>
        </p:style>
      </p:cxnSp>
      <p:cxnSp>
        <p:nvCxnSpPr>
          <p:cNvPr id="1862" name="Prava linija spajanja sa strelicom 1861">
            <a:extLst>
              <a:ext uri="{FF2B5EF4-FFF2-40B4-BE49-F238E27FC236}">
                <a16:creationId xmlns:a16="http://schemas.microsoft.com/office/drawing/2014/main" id="{E9D7F137-2276-3F9E-0677-098B973DBFE0}"/>
              </a:ext>
            </a:extLst>
          </p:cNvPr>
          <p:cNvCxnSpPr>
            <a:cxnSpLocks/>
          </p:cNvCxnSpPr>
          <p:nvPr/>
        </p:nvCxnSpPr>
        <p:spPr>
          <a:xfrm flipH="1" flipV="1">
            <a:off x="6119927" y="2979000"/>
            <a:ext cx="5577" cy="377283"/>
          </a:xfrm>
          <a:prstGeom prst="straightConnector1">
            <a:avLst/>
          </a:prstGeom>
          <a:ln>
            <a:solidFill>
              <a:schemeClr val="bg1"/>
            </a:solidFill>
          </a:ln>
        </p:spPr>
        <p:style>
          <a:lnRef idx="3">
            <a:schemeClr val="accent6"/>
          </a:lnRef>
          <a:fillRef idx="0">
            <a:schemeClr val="accent6"/>
          </a:fillRef>
          <a:effectRef idx="2">
            <a:schemeClr val="accent6"/>
          </a:effectRef>
          <a:fontRef idx="minor">
            <a:schemeClr val="tx1"/>
          </a:fontRef>
        </p:style>
      </p:cxnSp>
      <p:sp>
        <p:nvSpPr>
          <p:cNvPr id="1864" name="Okvir za tekst 1863">
            <a:extLst>
              <a:ext uri="{FF2B5EF4-FFF2-40B4-BE49-F238E27FC236}">
                <a16:creationId xmlns:a16="http://schemas.microsoft.com/office/drawing/2014/main" id="{A41DFC12-4F62-1017-D083-46351C946605}"/>
              </a:ext>
            </a:extLst>
          </p:cNvPr>
          <p:cNvSpPr txBox="1"/>
          <p:nvPr/>
        </p:nvSpPr>
        <p:spPr>
          <a:xfrm>
            <a:off x="622609" y="2750633"/>
            <a:ext cx="1395761"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sr-Latn-RS" sz="2400" dirty="0">
                <a:solidFill>
                  <a:schemeClr val="bg1"/>
                </a:solidFill>
                <a:latin typeface="Century Gothic Bold"/>
              </a:rPr>
              <a:t>CLIENT</a:t>
            </a:r>
          </a:p>
          <a:p>
            <a:pPr algn="l"/>
            <a:endParaRPr lang="sr-Latn-RS" sz="2400" dirty="0">
              <a:solidFill>
                <a:schemeClr val="bg1"/>
              </a:solidFill>
              <a:latin typeface="Century Gothic Bold"/>
            </a:endParaRPr>
          </a:p>
          <a:p>
            <a:r>
              <a:rPr lang="sr-Latn-RS" sz="2400" dirty="0">
                <a:solidFill>
                  <a:schemeClr val="bg1"/>
                </a:solidFill>
                <a:latin typeface="Century Gothic Bold"/>
              </a:rPr>
              <a:t>SERVER</a:t>
            </a:r>
          </a:p>
        </p:txBody>
      </p:sp>
    </p:spTree>
    <p:extLst>
      <p:ext uri="{BB962C8B-B14F-4D97-AF65-F5344CB8AC3E}">
        <p14:creationId xmlns:p14="http://schemas.microsoft.com/office/powerpoint/2010/main" val="29816831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slov 1">
            <a:extLst>
              <a:ext uri="{FF2B5EF4-FFF2-40B4-BE49-F238E27FC236}">
                <a16:creationId xmlns:a16="http://schemas.microsoft.com/office/drawing/2014/main" id="{20E3978D-8053-A214-C016-FC0460D565B1}"/>
              </a:ext>
            </a:extLst>
          </p:cNvPr>
          <p:cNvSpPr>
            <a:spLocks noGrp="1"/>
          </p:cNvSpPr>
          <p:nvPr>
            <p:ph type="title"/>
          </p:nvPr>
        </p:nvSpPr>
        <p:spPr>
          <a:xfrm>
            <a:off x="1247674" y="2592523"/>
            <a:ext cx="5561556" cy="567670"/>
          </a:xfrm>
        </p:spPr>
        <p:txBody>
          <a:bodyPr lIns="91440" tIns="45720" rIns="91440" bIns="45720" anchor="t"/>
          <a:lstStyle/>
          <a:p>
            <a:pPr algn="l"/>
            <a:r>
              <a:rPr lang="sr-Latn-RS" sz="3600" err="1">
                <a:solidFill>
                  <a:srgbClr val="FF0000"/>
                </a:solidFill>
              </a:rPr>
              <a:t>Redis</a:t>
            </a:r>
            <a:br>
              <a:rPr lang="sr-Latn-RS" sz="3600" dirty="0">
                <a:solidFill>
                  <a:srgbClr val="FF0000"/>
                </a:solidFill>
              </a:rPr>
            </a:br>
            <a:r>
              <a:rPr lang="sr-Latn-RS" sz="3600" err="1">
                <a:solidFill>
                  <a:srgbClr val="FF0000"/>
                </a:solidFill>
              </a:rPr>
              <a:t>stack</a:t>
            </a:r>
            <a:endParaRPr lang="sr-Latn-RS" sz="3600">
              <a:solidFill>
                <a:srgbClr val="FF0000"/>
              </a:solidFill>
            </a:endParaRPr>
          </a:p>
        </p:txBody>
      </p:sp>
      <p:sp>
        <p:nvSpPr>
          <p:cNvPr id="15" name="Čuvar mesta za podnožje 14">
            <a:extLst>
              <a:ext uri="{FF2B5EF4-FFF2-40B4-BE49-F238E27FC236}">
                <a16:creationId xmlns:a16="http://schemas.microsoft.com/office/drawing/2014/main" id="{DF586623-093E-8993-D244-4F463AF37D25}"/>
              </a:ext>
            </a:extLst>
          </p:cNvPr>
          <p:cNvSpPr>
            <a:spLocks noGrp="1"/>
          </p:cNvSpPr>
          <p:nvPr>
            <p:ph type="ftr" sz="quarter" idx="3"/>
          </p:nvPr>
        </p:nvSpPr>
        <p:spPr/>
        <p:txBody>
          <a:bodyPr/>
          <a:lstStyle/>
          <a:p>
            <a:r>
              <a:rPr lang="en-US" dirty="0"/>
              <a:t>PRESENTATION TITLE</a:t>
            </a:r>
          </a:p>
        </p:txBody>
      </p:sp>
      <p:sp>
        <p:nvSpPr>
          <p:cNvPr id="16" name="Čuvar mesta za broj slajda 15">
            <a:extLst>
              <a:ext uri="{FF2B5EF4-FFF2-40B4-BE49-F238E27FC236}">
                <a16:creationId xmlns:a16="http://schemas.microsoft.com/office/drawing/2014/main" id="{A67FFE07-D0AD-B94B-2B1F-A3C929003AB6}"/>
              </a:ext>
            </a:extLst>
          </p:cNvPr>
          <p:cNvSpPr>
            <a:spLocks noGrp="1"/>
          </p:cNvSpPr>
          <p:nvPr>
            <p:ph type="sldNum" sz="quarter" idx="4"/>
          </p:nvPr>
        </p:nvSpPr>
        <p:spPr/>
        <p:txBody>
          <a:bodyPr/>
          <a:lstStyle/>
          <a:p>
            <a:pPr>
              <a:defRPr/>
            </a:pPr>
            <a:fld id="{8D1FC6F8-0BCD-47E9-9C64-690771D9C143}" type="slidenum">
              <a:rPr lang="en-US" smtClean="0"/>
              <a:pPr>
                <a:defRPr/>
              </a:pPr>
              <a:t>26</a:t>
            </a:fld>
            <a:endParaRPr lang="en-US" dirty="0"/>
          </a:p>
        </p:txBody>
      </p:sp>
      <p:pic>
        <p:nvPicPr>
          <p:cNvPr id="21" name="Slika 20" descr="Slika na kojoj se nalazi tekst, snimak ekrana, krug, Grafika&#10;&#10;Opis je automatski generisan">
            <a:extLst>
              <a:ext uri="{FF2B5EF4-FFF2-40B4-BE49-F238E27FC236}">
                <a16:creationId xmlns:a16="http://schemas.microsoft.com/office/drawing/2014/main" id="{86B1A282-AB8E-4531-EAE6-DC88BF01481E}"/>
              </a:ext>
            </a:extLst>
          </p:cNvPr>
          <p:cNvPicPr>
            <a:picLocks noChangeAspect="1"/>
          </p:cNvPicPr>
          <p:nvPr/>
        </p:nvPicPr>
        <p:blipFill>
          <a:blip r:embed="rId2"/>
          <a:stretch>
            <a:fillRect/>
          </a:stretch>
        </p:blipFill>
        <p:spPr>
          <a:xfrm>
            <a:off x="3933276" y="114735"/>
            <a:ext cx="7544719" cy="5924550"/>
          </a:xfrm>
          <a:prstGeom prst="rect">
            <a:avLst/>
          </a:prstGeom>
        </p:spPr>
      </p:pic>
    </p:spTree>
    <p:extLst>
      <p:ext uri="{BB962C8B-B14F-4D97-AF65-F5344CB8AC3E}">
        <p14:creationId xmlns:p14="http://schemas.microsoft.com/office/powerpoint/2010/main" val="19064160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a:extLst>
              <a:ext uri="{FF2B5EF4-FFF2-40B4-BE49-F238E27FC236}">
                <a16:creationId xmlns:a16="http://schemas.microsoft.com/office/drawing/2014/main" id="{8A6AD16E-8FB5-4AC7-941E-313FBED6044E}"/>
              </a:ext>
            </a:extLst>
          </p:cNvPr>
          <p:cNvSpPr>
            <a:spLocks noGrp="1"/>
          </p:cNvSpPr>
          <p:nvPr>
            <p:ph type="title"/>
          </p:nvPr>
        </p:nvSpPr>
        <p:spPr>
          <a:xfrm>
            <a:off x="5679441" y="1259911"/>
            <a:ext cx="5124189" cy="492302"/>
          </a:xfrm>
        </p:spPr>
        <p:txBody>
          <a:bodyPr/>
          <a:lstStyle/>
          <a:p>
            <a:r>
              <a:rPr lang="en-US" dirty="0"/>
              <a:t>Summary</a:t>
            </a:r>
          </a:p>
        </p:txBody>
      </p:sp>
      <p:sp>
        <p:nvSpPr>
          <p:cNvPr id="22" name="Text Placeholder 21">
            <a:extLst>
              <a:ext uri="{FF2B5EF4-FFF2-40B4-BE49-F238E27FC236}">
                <a16:creationId xmlns:a16="http://schemas.microsoft.com/office/drawing/2014/main" id="{A3F3E4C8-A3E9-4D1E-AAF8-A6C4EF21F04E}"/>
              </a:ext>
            </a:extLst>
          </p:cNvPr>
          <p:cNvSpPr>
            <a:spLocks noGrp="1"/>
          </p:cNvSpPr>
          <p:nvPr>
            <p:ph type="body" sz="quarter" idx="14"/>
          </p:nvPr>
        </p:nvSpPr>
        <p:spPr>
          <a:xfrm>
            <a:off x="5679441" y="1752212"/>
            <a:ext cx="4856479" cy="2413388"/>
          </a:xfrm>
        </p:spPr>
        <p:txBody>
          <a:bodyPr/>
          <a:lstStyle/>
          <a:p>
            <a:r>
              <a:rPr lang="en-US" dirty="0"/>
              <a:t>At Contoso, we believe in giving 110%. By using our next-generation data architecture, we help organizations virtually manage agile workflows. We thrive because of our market knowledge and great team behind our product. As our CEO says, "Efficiencies will come from proactively transforming how we do business."​</a:t>
            </a:r>
          </a:p>
        </p:txBody>
      </p:sp>
      <p:sp>
        <p:nvSpPr>
          <p:cNvPr id="11" name="Footer Placeholder 10">
            <a:extLst>
              <a:ext uri="{FF2B5EF4-FFF2-40B4-BE49-F238E27FC236}">
                <a16:creationId xmlns:a16="http://schemas.microsoft.com/office/drawing/2014/main" id="{A2EB208E-E68C-4B43-8AD1-6B9A7F5F5BF5}"/>
              </a:ext>
            </a:extLst>
          </p:cNvPr>
          <p:cNvSpPr>
            <a:spLocks noGrp="1"/>
          </p:cNvSpPr>
          <p:nvPr>
            <p:ph type="ftr" sz="quarter" idx="3"/>
          </p:nvPr>
        </p:nvSpPr>
        <p:spPr>
          <a:xfrm rot="5400000">
            <a:off x="10541127" y="1408176"/>
            <a:ext cx="2770499" cy="365125"/>
          </a:xfrm>
        </p:spPr>
        <p:txBody>
          <a:bodyPr/>
          <a:lstStyle/>
          <a:p>
            <a:r>
              <a:rPr lang="en-US" dirty="0"/>
              <a:t>PRESENTATION TITLE</a:t>
            </a:r>
          </a:p>
        </p:txBody>
      </p:sp>
      <p:sp>
        <p:nvSpPr>
          <p:cNvPr id="12" name="Slide Number Placeholder 11">
            <a:extLst>
              <a:ext uri="{FF2B5EF4-FFF2-40B4-BE49-F238E27FC236}">
                <a16:creationId xmlns:a16="http://schemas.microsoft.com/office/drawing/2014/main" id="{312822BD-8CF7-4472-A607-0DD012817DB6}"/>
              </a:ext>
            </a:extLst>
          </p:cNvPr>
          <p:cNvSpPr>
            <a:spLocks noGrp="1"/>
          </p:cNvSpPr>
          <p:nvPr>
            <p:ph type="sldNum" sz="quarter" idx="4"/>
          </p:nvPr>
        </p:nvSpPr>
        <p:spPr>
          <a:xfrm>
            <a:off x="11519019" y="3164804"/>
            <a:ext cx="545911" cy="580029"/>
          </a:xfrm>
        </p:spPr>
        <p:txBody>
          <a:bodyPr/>
          <a:lstStyle/>
          <a:p>
            <a:fld id="{FEA145A6-660C-42A7-85AF-AF42E3C0A892}" type="slidenum">
              <a:rPr lang="en-US" smtClean="0"/>
              <a:pPr/>
              <a:t>27</a:t>
            </a:fld>
            <a:endParaRPr lang="en-US" dirty="0"/>
          </a:p>
        </p:txBody>
      </p:sp>
    </p:spTree>
    <p:extLst>
      <p:ext uri="{BB962C8B-B14F-4D97-AF65-F5344CB8AC3E}">
        <p14:creationId xmlns:p14="http://schemas.microsoft.com/office/powerpoint/2010/main" val="29460343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36CF76-B288-DB7E-7B5E-6FE16BFF8D00}"/>
            </a:ext>
          </a:extLst>
        </p:cNvPr>
        <p:cNvGrpSpPr/>
        <p:nvPr/>
      </p:nvGrpSpPr>
      <p:grpSpPr>
        <a:xfrm>
          <a:off x="0" y="0"/>
          <a:ext cx="0" cy="0"/>
          <a:chOff x="0" y="0"/>
          <a:chExt cx="0" cy="0"/>
        </a:xfrm>
      </p:grpSpPr>
      <p:sp>
        <p:nvSpPr>
          <p:cNvPr id="22" name="Title 21">
            <a:extLst>
              <a:ext uri="{FF2B5EF4-FFF2-40B4-BE49-F238E27FC236}">
                <a16:creationId xmlns:a16="http://schemas.microsoft.com/office/drawing/2014/main" id="{66FDA8A4-2DE8-2D7A-EEE8-DC39A11829A3}"/>
              </a:ext>
            </a:extLst>
          </p:cNvPr>
          <p:cNvSpPr>
            <a:spLocks noGrp="1"/>
          </p:cNvSpPr>
          <p:nvPr>
            <p:ph type="title"/>
          </p:nvPr>
        </p:nvSpPr>
        <p:spPr>
          <a:xfrm>
            <a:off x="692949" y="527542"/>
            <a:ext cx="6922876" cy="687834"/>
          </a:xfrm>
        </p:spPr>
        <p:txBody>
          <a:bodyPr lIns="91440" tIns="45720" rIns="91440" bIns="45720" anchor="t"/>
          <a:lstStyle/>
          <a:p>
            <a:r>
              <a:rPr lang="en-US" err="1">
                <a:solidFill>
                  <a:srgbClr val="00B0F0"/>
                </a:solidFill>
              </a:rPr>
              <a:t>Gde</a:t>
            </a:r>
            <a:r>
              <a:rPr lang="en-US" dirty="0">
                <a:solidFill>
                  <a:srgbClr val="00B0F0"/>
                </a:solidFill>
              </a:rPr>
              <a:t> </a:t>
            </a:r>
            <a:r>
              <a:rPr lang="en-US" err="1">
                <a:solidFill>
                  <a:srgbClr val="00B0F0"/>
                </a:solidFill>
              </a:rPr>
              <a:t>koristimo</a:t>
            </a:r>
            <a:r>
              <a:rPr lang="en-US" dirty="0">
                <a:solidFill>
                  <a:srgbClr val="00B0F0"/>
                </a:solidFill>
              </a:rPr>
              <a:t> </a:t>
            </a:r>
            <a:r>
              <a:rPr lang="en-US" err="1">
                <a:solidFill>
                  <a:srgbClr val="00B0F0"/>
                </a:solidFill>
              </a:rPr>
              <a:t>redis</a:t>
            </a:r>
            <a:r>
              <a:rPr lang="en-US" dirty="0">
                <a:solidFill>
                  <a:srgbClr val="00B0F0"/>
                </a:solidFill>
              </a:rPr>
              <a:t>?</a:t>
            </a:r>
            <a:br>
              <a:rPr lang="en-US" dirty="0">
                <a:solidFill>
                  <a:srgbClr val="00B0F0"/>
                </a:solidFill>
              </a:rPr>
            </a:br>
            <a:r>
              <a:rPr lang="en-US" sz="1600" dirty="0">
                <a:solidFill>
                  <a:srgbClr val="00B0F0"/>
                </a:solidFill>
              </a:rPr>
              <a:t>(</a:t>
            </a:r>
            <a:r>
              <a:rPr lang="en-US" sz="1600" err="1">
                <a:solidFill>
                  <a:srgbClr val="00B0F0"/>
                </a:solidFill>
              </a:rPr>
              <a:t>primene</a:t>
            </a:r>
            <a:r>
              <a:rPr lang="en-US" sz="1600" dirty="0">
                <a:solidFill>
                  <a:srgbClr val="00B0F0"/>
                </a:solidFill>
              </a:rPr>
              <a:t> </a:t>
            </a:r>
            <a:r>
              <a:rPr lang="en-US" sz="1600" err="1">
                <a:solidFill>
                  <a:srgbClr val="00B0F0"/>
                </a:solidFill>
              </a:rPr>
              <a:t>korišćenja</a:t>
            </a:r>
            <a:r>
              <a:rPr lang="en-US" sz="1600" dirty="0"/>
              <a:t>)</a:t>
            </a:r>
            <a:br>
              <a:rPr lang="en-US" dirty="0"/>
            </a:br>
            <a:endParaRPr lang="en-US"/>
          </a:p>
        </p:txBody>
      </p:sp>
      <p:sp>
        <p:nvSpPr>
          <p:cNvPr id="32" name="Footer Placeholder 31">
            <a:extLst>
              <a:ext uri="{FF2B5EF4-FFF2-40B4-BE49-F238E27FC236}">
                <a16:creationId xmlns:a16="http://schemas.microsoft.com/office/drawing/2014/main" id="{2D73DA11-7126-EFAE-3136-51E010F6C762}"/>
              </a:ext>
            </a:extLst>
          </p:cNvPr>
          <p:cNvSpPr>
            <a:spLocks noGrp="1"/>
          </p:cNvSpPr>
          <p:nvPr>
            <p:ph type="ftr" sz="quarter" idx="3"/>
          </p:nvPr>
        </p:nvSpPr>
        <p:spPr>
          <a:xfrm rot="5400000">
            <a:off x="10541127" y="1408176"/>
            <a:ext cx="2770499" cy="365125"/>
          </a:xfrm>
        </p:spPr>
        <p:txBody>
          <a:bodyPr/>
          <a:lstStyle/>
          <a:p>
            <a:r>
              <a:rPr lang="en-US" dirty="0"/>
              <a:t>PRESENTATION TITLE</a:t>
            </a:r>
          </a:p>
        </p:txBody>
      </p:sp>
      <p:sp>
        <p:nvSpPr>
          <p:cNvPr id="33" name="Slide Number Placeholder 32">
            <a:extLst>
              <a:ext uri="{FF2B5EF4-FFF2-40B4-BE49-F238E27FC236}">
                <a16:creationId xmlns:a16="http://schemas.microsoft.com/office/drawing/2014/main" id="{7AEA15A2-3659-37C6-A513-FE385F70A259}"/>
              </a:ext>
            </a:extLst>
          </p:cNvPr>
          <p:cNvSpPr>
            <a:spLocks noGrp="1"/>
          </p:cNvSpPr>
          <p:nvPr>
            <p:ph type="sldNum" sz="quarter" idx="4"/>
          </p:nvPr>
        </p:nvSpPr>
        <p:spPr>
          <a:xfrm>
            <a:off x="11519019" y="3164804"/>
            <a:ext cx="545911" cy="580029"/>
          </a:xfrm>
        </p:spPr>
        <p:txBody>
          <a:bodyPr/>
          <a:lstStyle/>
          <a:p>
            <a:fld id="{8D1FC6F8-0BCD-47E9-9C64-690771D9C143}" type="slidenum">
              <a:rPr lang="en-US" smtClean="0"/>
              <a:pPr/>
              <a:t>28</a:t>
            </a:fld>
            <a:endParaRPr lang="en-US" dirty="0"/>
          </a:p>
        </p:txBody>
      </p:sp>
      <p:pic>
        <p:nvPicPr>
          <p:cNvPr id="2" name="Slika 1" descr="Slika na kojoj se nalazi tekst, snimak ekrana, dijagram, dizajn&#10;&#10;Opis je automatski generisan">
            <a:extLst>
              <a:ext uri="{FF2B5EF4-FFF2-40B4-BE49-F238E27FC236}">
                <a16:creationId xmlns:a16="http://schemas.microsoft.com/office/drawing/2014/main" id="{733EB312-39E6-0431-6EF2-D9260D610F15}"/>
              </a:ext>
            </a:extLst>
          </p:cNvPr>
          <p:cNvPicPr>
            <a:picLocks noChangeAspect="1"/>
          </p:cNvPicPr>
          <p:nvPr/>
        </p:nvPicPr>
        <p:blipFill>
          <a:blip r:embed="rId2"/>
          <a:stretch>
            <a:fillRect/>
          </a:stretch>
        </p:blipFill>
        <p:spPr>
          <a:xfrm>
            <a:off x="690407" y="2299758"/>
            <a:ext cx="7541558" cy="4046444"/>
          </a:xfrm>
          <a:prstGeom prst="rect">
            <a:avLst/>
          </a:prstGeom>
          <a:ln>
            <a:noFill/>
          </a:ln>
          <a:effectLst>
            <a:outerShdw blurRad="190500" algn="tl" rotWithShape="0">
              <a:srgbClr val="000000">
                <a:alpha val="70000"/>
              </a:srgbClr>
            </a:outerShdw>
          </a:effectLst>
        </p:spPr>
      </p:pic>
      <p:sp>
        <p:nvSpPr>
          <p:cNvPr id="3" name="Okvir za tekst 2">
            <a:extLst>
              <a:ext uri="{FF2B5EF4-FFF2-40B4-BE49-F238E27FC236}">
                <a16:creationId xmlns:a16="http://schemas.microsoft.com/office/drawing/2014/main" id="{54D5B02B-2515-40A2-00CD-7D7E0EF601FD}"/>
              </a:ext>
            </a:extLst>
          </p:cNvPr>
          <p:cNvSpPr txBox="1"/>
          <p:nvPr/>
        </p:nvSpPr>
        <p:spPr>
          <a:xfrm>
            <a:off x="692897" y="1652867"/>
            <a:ext cx="3767977"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sr-Latn-RS" sz="2400" dirty="0">
                <a:solidFill>
                  <a:schemeClr val="bg1"/>
                </a:solidFill>
                <a:latin typeface="Century Gothic Bold"/>
              </a:rPr>
              <a:t>ČUVANJE SESIJA</a:t>
            </a:r>
          </a:p>
        </p:txBody>
      </p:sp>
    </p:spTree>
    <p:extLst>
      <p:ext uri="{BB962C8B-B14F-4D97-AF65-F5344CB8AC3E}">
        <p14:creationId xmlns:p14="http://schemas.microsoft.com/office/powerpoint/2010/main" val="138882219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0EBCF4-40C5-BFD7-16D8-54D2886694EF}"/>
            </a:ext>
          </a:extLst>
        </p:cNvPr>
        <p:cNvGrpSpPr/>
        <p:nvPr/>
      </p:nvGrpSpPr>
      <p:grpSpPr>
        <a:xfrm>
          <a:off x="0" y="0"/>
          <a:ext cx="0" cy="0"/>
          <a:chOff x="0" y="0"/>
          <a:chExt cx="0" cy="0"/>
        </a:xfrm>
      </p:grpSpPr>
      <p:sp>
        <p:nvSpPr>
          <p:cNvPr id="22" name="Title 21">
            <a:extLst>
              <a:ext uri="{FF2B5EF4-FFF2-40B4-BE49-F238E27FC236}">
                <a16:creationId xmlns:a16="http://schemas.microsoft.com/office/drawing/2014/main" id="{F3AB7107-0841-DFDF-1210-1BCD0B7D0320}"/>
              </a:ext>
            </a:extLst>
          </p:cNvPr>
          <p:cNvSpPr>
            <a:spLocks noGrp="1"/>
          </p:cNvSpPr>
          <p:nvPr>
            <p:ph type="title"/>
          </p:nvPr>
        </p:nvSpPr>
        <p:spPr>
          <a:xfrm>
            <a:off x="692949" y="527542"/>
            <a:ext cx="6922876" cy="687834"/>
          </a:xfrm>
        </p:spPr>
        <p:txBody>
          <a:bodyPr lIns="91440" tIns="45720" rIns="91440" bIns="45720" anchor="t"/>
          <a:lstStyle/>
          <a:p>
            <a:r>
              <a:rPr lang="en-US" err="1">
                <a:solidFill>
                  <a:srgbClr val="00B0F0"/>
                </a:solidFill>
              </a:rPr>
              <a:t>Gde</a:t>
            </a:r>
            <a:r>
              <a:rPr lang="en-US" dirty="0">
                <a:solidFill>
                  <a:srgbClr val="00B0F0"/>
                </a:solidFill>
              </a:rPr>
              <a:t> </a:t>
            </a:r>
            <a:r>
              <a:rPr lang="en-US" err="1">
                <a:solidFill>
                  <a:srgbClr val="00B0F0"/>
                </a:solidFill>
              </a:rPr>
              <a:t>koristimo</a:t>
            </a:r>
            <a:r>
              <a:rPr lang="en-US" dirty="0">
                <a:solidFill>
                  <a:srgbClr val="00B0F0"/>
                </a:solidFill>
              </a:rPr>
              <a:t> </a:t>
            </a:r>
            <a:r>
              <a:rPr lang="en-US" err="1">
                <a:solidFill>
                  <a:srgbClr val="00B0F0"/>
                </a:solidFill>
              </a:rPr>
              <a:t>redis</a:t>
            </a:r>
            <a:r>
              <a:rPr lang="en-US" dirty="0">
                <a:solidFill>
                  <a:srgbClr val="00B0F0"/>
                </a:solidFill>
              </a:rPr>
              <a:t>?</a:t>
            </a:r>
            <a:br>
              <a:rPr lang="en-US" dirty="0">
                <a:solidFill>
                  <a:srgbClr val="00B0F0"/>
                </a:solidFill>
              </a:rPr>
            </a:br>
            <a:r>
              <a:rPr lang="en-US" sz="1600" dirty="0">
                <a:solidFill>
                  <a:srgbClr val="00B0F0"/>
                </a:solidFill>
              </a:rPr>
              <a:t>(</a:t>
            </a:r>
            <a:r>
              <a:rPr lang="en-US" sz="1600" err="1">
                <a:solidFill>
                  <a:srgbClr val="00B0F0"/>
                </a:solidFill>
              </a:rPr>
              <a:t>primene</a:t>
            </a:r>
            <a:r>
              <a:rPr lang="en-US" sz="1600" dirty="0">
                <a:solidFill>
                  <a:srgbClr val="00B0F0"/>
                </a:solidFill>
              </a:rPr>
              <a:t> </a:t>
            </a:r>
            <a:r>
              <a:rPr lang="en-US" sz="1600" err="1">
                <a:solidFill>
                  <a:srgbClr val="00B0F0"/>
                </a:solidFill>
              </a:rPr>
              <a:t>korišćenja</a:t>
            </a:r>
            <a:r>
              <a:rPr lang="en-US" sz="1600" dirty="0"/>
              <a:t>)</a:t>
            </a:r>
            <a:br>
              <a:rPr lang="en-US" dirty="0"/>
            </a:br>
            <a:endParaRPr lang="en-US"/>
          </a:p>
        </p:txBody>
      </p:sp>
      <p:sp>
        <p:nvSpPr>
          <p:cNvPr id="32" name="Footer Placeholder 31">
            <a:extLst>
              <a:ext uri="{FF2B5EF4-FFF2-40B4-BE49-F238E27FC236}">
                <a16:creationId xmlns:a16="http://schemas.microsoft.com/office/drawing/2014/main" id="{6EF77D39-4375-8B27-D98F-539C161EE365}"/>
              </a:ext>
            </a:extLst>
          </p:cNvPr>
          <p:cNvSpPr>
            <a:spLocks noGrp="1"/>
          </p:cNvSpPr>
          <p:nvPr>
            <p:ph type="ftr" sz="quarter" idx="3"/>
          </p:nvPr>
        </p:nvSpPr>
        <p:spPr>
          <a:xfrm rot="5400000">
            <a:off x="10541127" y="1408176"/>
            <a:ext cx="2770499" cy="365125"/>
          </a:xfrm>
        </p:spPr>
        <p:txBody>
          <a:bodyPr/>
          <a:lstStyle/>
          <a:p>
            <a:r>
              <a:rPr lang="en-US" dirty="0"/>
              <a:t>PRESENTATION TITLE</a:t>
            </a:r>
          </a:p>
        </p:txBody>
      </p:sp>
      <p:sp>
        <p:nvSpPr>
          <p:cNvPr id="33" name="Slide Number Placeholder 32">
            <a:extLst>
              <a:ext uri="{FF2B5EF4-FFF2-40B4-BE49-F238E27FC236}">
                <a16:creationId xmlns:a16="http://schemas.microsoft.com/office/drawing/2014/main" id="{E2DE2B22-F4C9-FD92-18B2-D4E5789A3ED9}"/>
              </a:ext>
            </a:extLst>
          </p:cNvPr>
          <p:cNvSpPr>
            <a:spLocks noGrp="1"/>
          </p:cNvSpPr>
          <p:nvPr>
            <p:ph type="sldNum" sz="quarter" idx="4"/>
          </p:nvPr>
        </p:nvSpPr>
        <p:spPr>
          <a:xfrm>
            <a:off x="11519019" y="3164804"/>
            <a:ext cx="545911" cy="580029"/>
          </a:xfrm>
        </p:spPr>
        <p:txBody>
          <a:bodyPr/>
          <a:lstStyle/>
          <a:p>
            <a:fld id="{8D1FC6F8-0BCD-47E9-9C64-690771D9C143}" type="slidenum">
              <a:rPr lang="en-US" smtClean="0"/>
              <a:pPr/>
              <a:t>29</a:t>
            </a:fld>
            <a:endParaRPr lang="en-US" dirty="0"/>
          </a:p>
        </p:txBody>
      </p:sp>
      <p:sp>
        <p:nvSpPr>
          <p:cNvPr id="3" name="Okvir za tekst 2">
            <a:extLst>
              <a:ext uri="{FF2B5EF4-FFF2-40B4-BE49-F238E27FC236}">
                <a16:creationId xmlns:a16="http://schemas.microsoft.com/office/drawing/2014/main" id="{06B67605-9E5B-F2F7-B2CA-E2E1D3E560ED}"/>
              </a:ext>
            </a:extLst>
          </p:cNvPr>
          <p:cNvSpPr txBox="1"/>
          <p:nvPr/>
        </p:nvSpPr>
        <p:spPr>
          <a:xfrm>
            <a:off x="692897" y="1652867"/>
            <a:ext cx="3767977"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sr-Latn-RS" sz="2400" dirty="0">
                <a:solidFill>
                  <a:schemeClr val="bg1"/>
                </a:solidFill>
                <a:latin typeface="Century Gothic Bold"/>
              </a:rPr>
              <a:t>DISTRIBUIRANI LOCK</a:t>
            </a:r>
          </a:p>
        </p:txBody>
      </p:sp>
      <p:pic>
        <p:nvPicPr>
          <p:cNvPr id="4" name="Slika 3" descr="Slika na kojoj se nalazi tekst, snimak ekrana, dijagram, Font&#10;&#10;Opis je automatski generisan">
            <a:extLst>
              <a:ext uri="{FF2B5EF4-FFF2-40B4-BE49-F238E27FC236}">
                <a16:creationId xmlns:a16="http://schemas.microsoft.com/office/drawing/2014/main" id="{5CD70244-0588-C070-D549-FF9594173022}"/>
              </a:ext>
            </a:extLst>
          </p:cNvPr>
          <p:cNvPicPr>
            <a:picLocks noChangeAspect="1"/>
          </p:cNvPicPr>
          <p:nvPr/>
        </p:nvPicPr>
        <p:blipFill>
          <a:blip r:embed="rId2"/>
          <a:stretch>
            <a:fillRect/>
          </a:stretch>
        </p:blipFill>
        <p:spPr>
          <a:xfrm>
            <a:off x="694796" y="2365905"/>
            <a:ext cx="7479241" cy="4062941"/>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876114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45">
            <a:extLst>
              <a:ext uri="{FF2B5EF4-FFF2-40B4-BE49-F238E27FC236}">
                <a16:creationId xmlns:a16="http://schemas.microsoft.com/office/drawing/2014/main" id="{3DE22AEE-5FE7-411E-BE12-05628BC028BA}"/>
              </a:ext>
            </a:extLst>
          </p:cNvPr>
          <p:cNvSpPr>
            <a:spLocks noGrp="1"/>
          </p:cNvSpPr>
          <p:nvPr>
            <p:ph type="title"/>
          </p:nvPr>
        </p:nvSpPr>
        <p:spPr>
          <a:xfrm>
            <a:off x="4197955" y="368522"/>
            <a:ext cx="4919354" cy="667498"/>
          </a:xfrm>
        </p:spPr>
        <p:txBody>
          <a:bodyPr lIns="91440" tIns="45720" rIns="91440" bIns="45720" anchor="t"/>
          <a:lstStyle/>
          <a:p>
            <a:pPr algn="ctr"/>
            <a:r>
              <a:rPr lang="en-US" err="1"/>
              <a:t>Zasto</a:t>
            </a:r>
            <a:r>
              <a:rPr lang="en-US" dirty="0"/>
              <a:t> </a:t>
            </a:r>
            <a:r>
              <a:rPr lang="en-US" err="1"/>
              <a:t>koristiti</a:t>
            </a:r>
            <a:r>
              <a:rPr lang="en-US" dirty="0"/>
              <a:t> </a:t>
            </a:r>
            <a:r>
              <a:rPr lang="en-US" err="1"/>
              <a:t>redis</a:t>
            </a:r>
            <a:r>
              <a:rPr lang="en-US" dirty="0"/>
              <a:t>?</a:t>
            </a:r>
          </a:p>
        </p:txBody>
      </p:sp>
      <p:sp>
        <p:nvSpPr>
          <p:cNvPr id="7" name="Slide Number Placeholder 6">
            <a:extLst>
              <a:ext uri="{FF2B5EF4-FFF2-40B4-BE49-F238E27FC236}">
                <a16:creationId xmlns:a16="http://schemas.microsoft.com/office/drawing/2014/main" id="{6944EF00-08F5-4EC2-87BC-9CA90D8251D5}"/>
              </a:ext>
            </a:extLst>
          </p:cNvPr>
          <p:cNvSpPr>
            <a:spLocks noGrp="1"/>
          </p:cNvSpPr>
          <p:nvPr>
            <p:ph type="sldNum" sz="quarter" idx="4"/>
          </p:nvPr>
        </p:nvSpPr>
        <p:spPr>
          <a:xfrm>
            <a:off x="11519019" y="3164804"/>
            <a:ext cx="545911" cy="580029"/>
          </a:xfrm>
        </p:spPr>
        <p:txBody>
          <a:bodyPr/>
          <a:lstStyle/>
          <a:p>
            <a:fld id="{8D1FC6F8-0BCD-47E9-9C64-690771D9C143}" type="slidenum">
              <a:rPr lang="en-US" smtClean="0"/>
              <a:pPr/>
              <a:t>3</a:t>
            </a:fld>
            <a:endParaRPr lang="en-US" dirty="0"/>
          </a:p>
        </p:txBody>
      </p:sp>
      <p:graphicFrame>
        <p:nvGraphicFramePr>
          <p:cNvPr id="2" name="Dijagram 1">
            <a:extLst>
              <a:ext uri="{FF2B5EF4-FFF2-40B4-BE49-F238E27FC236}">
                <a16:creationId xmlns:a16="http://schemas.microsoft.com/office/drawing/2014/main" id="{9FED40F8-5871-D4D5-3AFE-254327580E82}"/>
              </a:ext>
            </a:extLst>
          </p:cNvPr>
          <p:cNvGraphicFramePr/>
          <p:nvPr>
            <p:extLst>
              <p:ext uri="{D42A27DB-BD31-4B8C-83A1-F6EECF244321}">
                <p14:modId xmlns:p14="http://schemas.microsoft.com/office/powerpoint/2010/main" val="919429750"/>
              </p:ext>
            </p:extLst>
          </p:nvPr>
        </p:nvGraphicFramePr>
        <p:xfrm>
          <a:off x="3968750" y="1716617"/>
          <a:ext cx="5376333" cy="413384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0950179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A76BF2-0BE3-69CB-4709-D0F2F75A38E4}"/>
            </a:ext>
          </a:extLst>
        </p:cNvPr>
        <p:cNvGrpSpPr/>
        <p:nvPr/>
      </p:nvGrpSpPr>
      <p:grpSpPr>
        <a:xfrm>
          <a:off x="0" y="0"/>
          <a:ext cx="0" cy="0"/>
          <a:chOff x="0" y="0"/>
          <a:chExt cx="0" cy="0"/>
        </a:xfrm>
      </p:grpSpPr>
      <p:sp>
        <p:nvSpPr>
          <p:cNvPr id="22" name="Title 21">
            <a:extLst>
              <a:ext uri="{FF2B5EF4-FFF2-40B4-BE49-F238E27FC236}">
                <a16:creationId xmlns:a16="http://schemas.microsoft.com/office/drawing/2014/main" id="{A43B8FA4-BAC9-4251-8B07-E7F7410BB7B1}"/>
              </a:ext>
            </a:extLst>
          </p:cNvPr>
          <p:cNvSpPr>
            <a:spLocks noGrp="1"/>
          </p:cNvSpPr>
          <p:nvPr>
            <p:ph type="title"/>
          </p:nvPr>
        </p:nvSpPr>
        <p:spPr>
          <a:xfrm>
            <a:off x="692949" y="527542"/>
            <a:ext cx="6922876" cy="687834"/>
          </a:xfrm>
        </p:spPr>
        <p:txBody>
          <a:bodyPr lIns="91440" tIns="45720" rIns="91440" bIns="45720" anchor="t"/>
          <a:lstStyle/>
          <a:p>
            <a:r>
              <a:rPr lang="en-US" err="1">
                <a:solidFill>
                  <a:srgbClr val="00B0F0"/>
                </a:solidFill>
              </a:rPr>
              <a:t>Gde</a:t>
            </a:r>
            <a:r>
              <a:rPr lang="en-US" dirty="0">
                <a:solidFill>
                  <a:srgbClr val="00B0F0"/>
                </a:solidFill>
              </a:rPr>
              <a:t> </a:t>
            </a:r>
            <a:r>
              <a:rPr lang="en-US" err="1">
                <a:solidFill>
                  <a:srgbClr val="00B0F0"/>
                </a:solidFill>
              </a:rPr>
              <a:t>koristimo</a:t>
            </a:r>
            <a:r>
              <a:rPr lang="en-US" dirty="0">
                <a:solidFill>
                  <a:srgbClr val="00B0F0"/>
                </a:solidFill>
              </a:rPr>
              <a:t> </a:t>
            </a:r>
            <a:r>
              <a:rPr lang="en-US" err="1">
                <a:solidFill>
                  <a:srgbClr val="00B0F0"/>
                </a:solidFill>
              </a:rPr>
              <a:t>redis</a:t>
            </a:r>
            <a:r>
              <a:rPr lang="en-US" dirty="0">
                <a:solidFill>
                  <a:srgbClr val="00B0F0"/>
                </a:solidFill>
              </a:rPr>
              <a:t>?</a:t>
            </a:r>
            <a:br>
              <a:rPr lang="en-US" dirty="0">
                <a:solidFill>
                  <a:srgbClr val="00B0F0"/>
                </a:solidFill>
              </a:rPr>
            </a:br>
            <a:r>
              <a:rPr lang="en-US" sz="1600" dirty="0">
                <a:solidFill>
                  <a:srgbClr val="00B0F0"/>
                </a:solidFill>
              </a:rPr>
              <a:t>(</a:t>
            </a:r>
            <a:r>
              <a:rPr lang="en-US" sz="1600" err="1">
                <a:solidFill>
                  <a:srgbClr val="00B0F0"/>
                </a:solidFill>
              </a:rPr>
              <a:t>primene</a:t>
            </a:r>
            <a:r>
              <a:rPr lang="en-US" sz="1600" dirty="0">
                <a:solidFill>
                  <a:srgbClr val="00B0F0"/>
                </a:solidFill>
              </a:rPr>
              <a:t> </a:t>
            </a:r>
            <a:r>
              <a:rPr lang="en-US" sz="1600" err="1">
                <a:solidFill>
                  <a:srgbClr val="00B0F0"/>
                </a:solidFill>
              </a:rPr>
              <a:t>korišćenja</a:t>
            </a:r>
            <a:r>
              <a:rPr lang="en-US" sz="1600" dirty="0"/>
              <a:t>)</a:t>
            </a:r>
            <a:br>
              <a:rPr lang="en-US" dirty="0"/>
            </a:br>
            <a:endParaRPr lang="en-US"/>
          </a:p>
        </p:txBody>
      </p:sp>
      <p:sp>
        <p:nvSpPr>
          <p:cNvPr id="32" name="Footer Placeholder 31">
            <a:extLst>
              <a:ext uri="{FF2B5EF4-FFF2-40B4-BE49-F238E27FC236}">
                <a16:creationId xmlns:a16="http://schemas.microsoft.com/office/drawing/2014/main" id="{EC98FBDC-584E-3719-7893-1966A79672BC}"/>
              </a:ext>
            </a:extLst>
          </p:cNvPr>
          <p:cNvSpPr>
            <a:spLocks noGrp="1"/>
          </p:cNvSpPr>
          <p:nvPr>
            <p:ph type="ftr" sz="quarter" idx="3"/>
          </p:nvPr>
        </p:nvSpPr>
        <p:spPr>
          <a:xfrm rot="5400000">
            <a:off x="10541127" y="1408176"/>
            <a:ext cx="2770499" cy="365125"/>
          </a:xfrm>
        </p:spPr>
        <p:txBody>
          <a:bodyPr/>
          <a:lstStyle/>
          <a:p>
            <a:r>
              <a:rPr lang="en-US" dirty="0"/>
              <a:t>PRESENTATION TITLE</a:t>
            </a:r>
          </a:p>
        </p:txBody>
      </p:sp>
      <p:sp>
        <p:nvSpPr>
          <p:cNvPr id="33" name="Slide Number Placeholder 32">
            <a:extLst>
              <a:ext uri="{FF2B5EF4-FFF2-40B4-BE49-F238E27FC236}">
                <a16:creationId xmlns:a16="http://schemas.microsoft.com/office/drawing/2014/main" id="{0B93E2D4-7CFB-38F2-E482-0C669A701AE7}"/>
              </a:ext>
            </a:extLst>
          </p:cNvPr>
          <p:cNvSpPr>
            <a:spLocks noGrp="1"/>
          </p:cNvSpPr>
          <p:nvPr>
            <p:ph type="sldNum" sz="quarter" idx="4"/>
          </p:nvPr>
        </p:nvSpPr>
        <p:spPr>
          <a:xfrm>
            <a:off x="11519019" y="3164804"/>
            <a:ext cx="545911" cy="580029"/>
          </a:xfrm>
        </p:spPr>
        <p:txBody>
          <a:bodyPr/>
          <a:lstStyle/>
          <a:p>
            <a:fld id="{8D1FC6F8-0BCD-47E9-9C64-690771D9C143}" type="slidenum">
              <a:rPr lang="en-US" smtClean="0"/>
              <a:pPr/>
              <a:t>30</a:t>
            </a:fld>
            <a:endParaRPr lang="en-US" dirty="0"/>
          </a:p>
        </p:txBody>
      </p:sp>
      <p:sp>
        <p:nvSpPr>
          <p:cNvPr id="3" name="Okvir za tekst 2">
            <a:extLst>
              <a:ext uri="{FF2B5EF4-FFF2-40B4-BE49-F238E27FC236}">
                <a16:creationId xmlns:a16="http://schemas.microsoft.com/office/drawing/2014/main" id="{46DE4D6C-B6CA-120E-B5F0-A7467C614456}"/>
              </a:ext>
            </a:extLst>
          </p:cNvPr>
          <p:cNvSpPr txBox="1"/>
          <p:nvPr/>
        </p:nvSpPr>
        <p:spPr>
          <a:xfrm>
            <a:off x="594574" y="1910964"/>
            <a:ext cx="4751202"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sr-Latn-RS" sz="2400" dirty="0">
                <a:solidFill>
                  <a:schemeClr val="bg1"/>
                </a:solidFill>
                <a:latin typeface="Century Gothic Bold"/>
              </a:rPr>
              <a:t>OGRANIČAVANJE ZAHTEVA</a:t>
            </a:r>
          </a:p>
        </p:txBody>
      </p:sp>
      <p:pic>
        <p:nvPicPr>
          <p:cNvPr id="2" name="Slika 1" descr="Slika na kojoj se nalazi tekst, snimak ekrana, dijagram, Font&#10;&#10;Opis je automatski generisan">
            <a:extLst>
              <a:ext uri="{FF2B5EF4-FFF2-40B4-BE49-F238E27FC236}">
                <a16:creationId xmlns:a16="http://schemas.microsoft.com/office/drawing/2014/main" id="{B6AD1953-2B6E-03D4-5475-75A072FB7F16}"/>
              </a:ext>
            </a:extLst>
          </p:cNvPr>
          <p:cNvPicPr>
            <a:picLocks noChangeAspect="1"/>
          </p:cNvPicPr>
          <p:nvPr/>
        </p:nvPicPr>
        <p:blipFill>
          <a:blip r:embed="rId2"/>
          <a:stretch>
            <a:fillRect/>
          </a:stretch>
        </p:blipFill>
        <p:spPr>
          <a:xfrm>
            <a:off x="695173" y="2659319"/>
            <a:ext cx="9326818" cy="3321459"/>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61288493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764EF1-32EC-7B83-D54A-18EFF968BBBC}"/>
            </a:ext>
          </a:extLst>
        </p:cNvPr>
        <p:cNvGrpSpPr/>
        <p:nvPr/>
      </p:nvGrpSpPr>
      <p:grpSpPr>
        <a:xfrm>
          <a:off x="0" y="0"/>
          <a:ext cx="0" cy="0"/>
          <a:chOff x="0" y="0"/>
          <a:chExt cx="0" cy="0"/>
        </a:xfrm>
      </p:grpSpPr>
      <p:sp>
        <p:nvSpPr>
          <p:cNvPr id="22" name="Title 21">
            <a:extLst>
              <a:ext uri="{FF2B5EF4-FFF2-40B4-BE49-F238E27FC236}">
                <a16:creationId xmlns:a16="http://schemas.microsoft.com/office/drawing/2014/main" id="{3A2ACCDA-49FE-4634-DAF5-4A87AC6700A3}"/>
              </a:ext>
            </a:extLst>
          </p:cNvPr>
          <p:cNvSpPr>
            <a:spLocks noGrp="1"/>
          </p:cNvSpPr>
          <p:nvPr>
            <p:ph type="title"/>
          </p:nvPr>
        </p:nvSpPr>
        <p:spPr>
          <a:xfrm>
            <a:off x="692949" y="527542"/>
            <a:ext cx="6922876" cy="687834"/>
          </a:xfrm>
        </p:spPr>
        <p:txBody>
          <a:bodyPr lIns="91440" tIns="45720" rIns="91440" bIns="45720" anchor="t"/>
          <a:lstStyle/>
          <a:p>
            <a:r>
              <a:rPr lang="en-US" err="1">
                <a:solidFill>
                  <a:srgbClr val="00B0F0"/>
                </a:solidFill>
              </a:rPr>
              <a:t>Gde</a:t>
            </a:r>
            <a:r>
              <a:rPr lang="en-US" dirty="0">
                <a:solidFill>
                  <a:srgbClr val="00B0F0"/>
                </a:solidFill>
              </a:rPr>
              <a:t> </a:t>
            </a:r>
            <a:r>
              <a:rPr lang="en-US" err="1">
                <a:solidFill>
                  <a:srgbClr val="00B0F0"/>
                </a:solidFill>
              </a:rPr>
              <a:t>koristimo</a:t>
            </a:r>
            <a:r>
              <a:rPr lang="en-US" dirty="0">
                <a:solidFill>
                  <a:srgbClr val="00B0F0"/>
                </a:solidFill>
              </a:rPr>
              <a:t> </a:t>
            </a:r>
            <a:r>
              <a:rPr lang="en-US" err="1">
                <a:solidFill>
                  <a:srgbClr val="00B0F0"/>
                </a:solidFill>
              </a:rPr>
              <a:t>redis</a:t>
            </a:r>
            <a:r>
              <a:rPr lang="en-US" dirty="0">
                <a:solidFill>
                  <a:srgbClr val="00B0F0"/>
                </a:solidFill>
              </a:rPr>
              <a:t>?</a:t>
            </a:r>
            <a:br>
              <a:rPr lang="en-US" dirty="0">
                <a:solidFill>
                  <a:srgbClr val="00B0F0"/>
                </a:solidFill>
              </a:rPr>
            </a:br>
            <a:r>
              <a:rPr lang="en-US" sz="1600" dirty="0">
                <a:solidFill>
                  <a:srgbClr val="00B0F0"/>
                </a:solidFill>
              </a:rPr>
              <a:t>(</a:t>
            </a:r>
            <a:r>
              <a:rPr lang="en-US" sz="1600" err="1">
                <a:solidFill>
                  <a:srgbClr val="00B0F0"/>
                </a:solidFill>
              </a:rPr>
              <a:t>primene</a:t>
            </a:r>
            <a:r>
              <a:rPr lang="en-US" sz="1600" dirty="0">
                <a:solidFill>
                  <a:srgbClr val="00B0F0"/>
                </a:solidFill>
              </a:rPr>
              <a:t> </a:t>
            </a:r>
            <a:r>
              <a:rPr lang="en-US" sz="1600" err="1">
                <a:solidFill>
                  <a:srgbClr val="00B0F0"/>
                </a:solidFill>
              </a:rPr>
              <a:t>korišćenja</a:t>
            </a:r>
            <a:r>
              <a:rPr lang="en-US" sz="1600" dirty="0"/>
              <a:t>)</a:t>
            </a:r>
            <a:br>
              <a:rPr lang="en-US" dirty="0"/>
            </a:br>
            <a:endParaRPr lang="en-US"/>
          </a:p>
        </p:txBody>
      </p:sp>
      <p:sp>
        <p:nvSpPr>
          <p:cNvPr id="32" name="Footer Placeholder 31">
            <a:extLst>
              <a:ext uri="{FF2B5EF4-FFF2-40B4-BE49-F238E27FC236}">
                <a16:creationId xmlns:a16="http://schemas.microsoft.com/office/drawing/2014/main" id="{3EC7419E-982E-F659-BF31-60EBDA86F79C}"/>
              </a:ext>
            </a:extLst>
          </p:cNvPr>
          <p:cNvSpPr>
            <a:spLocks noGrp="1"/>
          </p:cNvSpPr>
          <p:nvPr>
            <p:ph type="ftr" sz="quarter" idx="3"/>
          </p:nvPr>
        </p:nvSpPr>
        <p:spPr>
          <a:xfrm rot="5400000">
            <a:off x="10541127" y="1408176"/>
            <a:ext cx="2770499" cy="365125"/>
          </a:xfrm>
        </p:spPr>
        <p:txBody>
          <a:bodyPr/>
          <a:lstStyle/>
          <a:p>
            <a:r>
              <a:rPr lang="en-US" dirty="0"/>
              <a:t>PRESENTATION TITLE</a:t>
            </a:r>
          </a:p>
        </p:txBody>
      </p:sp>
      <p:sp>
        <p:nvSpPr>
          <p:cNvPr id="33" name="Slide Number Placeholder 32">
            <a:extLst>
              <a:ext uri="{FF2B5EF4-FFF2-40B4-BE49-F238E27FC236}">
                <a16:creationId xmlns:a16="http://schemas.microsoft.com/office/drawing/2014/main" id="{F830278F-B429-914D-7170-A6A40189981C}"/>
              </a:ext>
            </a:extLst>
          </p:cNvPr>
          <p:cNvSpPr>
            <a:spLocks noGrp="1"/>
          </p:cNvSpPr>
          <p:nvPr>
            <p:ph type="sldNum" sz="quarter" idx="4"/>
          </p:nvPr>
        </p:nvSpPr>
        <p:spPr>
          <a:xfrm>
            <a:off x="11519019" y="3164804"/>
            <a:ext cx="545911" cy="580029"/>
          </a:xfrm>
        </p:spPr>
        <p:txBody>
          <a:bodyPr/>
          <a:lstStyle/>
          <a:p>
            <a:fld id="{8D1FC6F8-0BCD-47E9-9C64-690771D9C143}" type="slidenum">
              <a:rPr lang="en-US" smtClean="0"/>
              <a:pPr/>
              <a:t>31</a:t>
            </a:fld>
            <a:endParaRPr lang="en-US" dirty="0"/>
          </a:p>
        </p:txBody>
      </p:sp>
      <p:sp>
        <p:nvSpPr>
          <p:cNvPr id="3" name="Okvir za tekst 2">
            <a:extLst>
              <a:ext uri="{FF2B5EF4-FFF2-40B4-BE49-F238E27FC236}">
                <a16:creationId xmlns:a16="http://schemas.microsoft.com/office/drawing/2014/main" id="{2AC835ED-84CA-88B9-E614-3E143FFEB318}"/>
              </a:ext>
            </a:extLst>
          </p:cNvPr>
          <p:cNvSpPr txBox="1"/>
          <p:nvPr/>
        </p:nvSpPr>
        <p:spPr>
          <a:xfrm>
            <a:off x="692897" y="1357899"/>
            <a:ext cx="4751202"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sr-Latn-RS" sz="2400" dirty="0">
                <a:solidFill>
                  <a:schemeClr val="bg1"/>
                </a:solidFill>
                <a:latin typeface="Century Gothic Bold"/>
              </a:rPr>
              <a:t>KREIRANJE VODEĆIH TABELA</a:t>
            </a:r>
          </a:p>
        </p:txBody>
      </p:sp>
      <p:pic>
        <p:nvPicPr>
          <p:cNvPr id="4" name="Slika 3" descr="Slika na kojoj se nalazi tekst, snimak ekrana, daljinski upravljač, dizajn&#10;&#10;Opis je automatski generisan">
            <a:extLst>
              <a:ext uri="{FF2B5EF4-FFF2-40B4-BE49-F238E27FC236}">
                <a16:creationId xmlns:a16="http://schemas.microsoft.com/office/drawing/2014/main" id="{CD29089E-91BC-481F-5456-477FF00E3028}"/>
              </a:ext>
            </a:extLst>
          </p:cNvPr>
          <p:cNvPicPr>
            <a:picLocks noChangeAspect="1"/>
          </p:cNvPicPr>
          <p:nvPr/>
        </p:nvPicPr>
        <p:blipFill>
          <a:blip r:embed="rId2"/>
          <a:stretch>
            <a:fillRect/>
          </a:stretch>
        </p:blipFill>
        <p:spPr>
          <a:xfrm>
            <a:off x="687490" y="1907150"/>
            <a:ext cx="7572374" cy="4727472"/>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6997780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494133-B415-0B11-698B-C66363750494}"/>
            </a:ext>
          </a:extLst>
        </p:cNvPr>
        <p:cNvGrpSpPr/>
        <p:nvPr/>
      </p:nvGrpSpPr>
      <p:grpSpPr>
        <a:xfrm>
          <a:off x="0" y="0"/>
          <a:ext cx="0" cy="0"/>
          <a:chOff x="0" y="0"/>
          <a:chExt cx="0" cy="0"/>
        </a:xfrm>
      </p:grpSpPr>
      <p:sp>
        <p:nvSpPr>
          <p:cNvPr id="32" name="Footer Placeholder 31">
            <a:extLst>
              <a:ext uri="{FF2B5EF4-FFF2-40B4-BE49-F238E27FC236}">
                <a16:creationId xmlns:a16="http://schemas.microsoft.com/office/drawing/2014/main" id="{8DFE823C-C914-8E8D-FCAC-55DAF0E65B42}"/>
              </a:ext>
            </a:extLst>
          </p:cNvPr>
          <p:cNvSpPr>
            <a:spLocks noGrp="1"/>
          </p:cNvSpPr>
          <p:nvPr>
            <p:ph type="ftr" sz="quarter" idx="3"/>
          </p:nvPr>
        </p:nvSpPr>
        <p:spPr>
          <a:xfrm rot="5400000">
            <a:off x="10541127" y="1408176"/>
            <a:ext cx="2770499" cy="365125"/>
          </a:xfrm>
        </p:spPr>
        <p:txBody>
          <a:bodyPr/>
          <a:lstStyle/>
          <a:p>
            <a:r>
              <a:rPr lang="en-US" dirty="0"/>
              <a:t>PRESENTATION TITLE</a:t>
            </a:r>
          </a:p>
        </p:txBody>
      </p:sp>
      <p:sp>
        <p:nvSpPr>
          <p:cNvPr id="33" name="Slide Number Placeholder 32">
            <a:extLst>
              <a:ext uri="{FF2B5EF4-FFF2-40B4-BE49-F238E27FC236}">
                <a16:creationId xmlns:a16="http://schemas.microsoft.com/office/drawing/2014/main" id="{CC77AB3B-5B14-B313-2AFF-6703735A3079}"/>
              </a:ext>
            </a:extLst>
          </p:cNvPr>
          <p:cNvSpPr>
            <a:spLocks noGrp="1"/>
          </p:cNvSpPr>
          <p:nvPr>
            <p:ph type="sldNum" sz="quarter" idx="4"/>
          </p:nvPr>
        </p:nvSpPr>
        <p:spPr>
          <a:xfrm>
            <a:off x="11519019" y="3164804"/>
            <a:ext cx="545911" cy="580029"/>
          </a:xfrm>
        </p:spPr>
        <p:txBody>
          <a:bodyPr/>
          <a:lstStyle/>
          <a:p>
            <a:fld id="{8D1FC6F8-0BCD-47E9-9C64-690771D9C143}" type="slidenum">
              <a:rPr lang="en-US" dirty="0" smtClean="0"/>
              <a:pPr/>
              <a:t>32</a:t>
            </a:fld>
            <a:endParaRPr lang="en-US" dirty="0"/>
          </a:p>
        </p:txBody>
      </p:sp>
      <p:sp>
        <p:nvSpPr>
          <p:cNvPr id="6" name="Naslov 5">
            <a:extLst>
              <a:ext uri="{FF2B5EF4-FFF2-40B4-BE49-F238E27FC236}">
                <a16:creationId xmlns:a16="http://schemas.microsoft.com/office/drawing/2014/main" id="{ADA79917-2A58-79A8-6C78-2531158994EF}"/>
              </a:ext>
            </a:extLst>
          </p:cNvPr>
          <p:cNvSpPr>
            <a:spLocks noGrp="1"/>
          </p:cNvSpPr>
          <p:nvPr>
            <p:ph type="title"/>
          </p:nvPr>
        </p:nvSpPr>
        <p:spPr/>
        <p:txBody>
          <a:bodyPr/>
          <a:lstStyle/>
          <a:p>
            <a:endParaRPr lang="sr-Latn-RS"/>
          </a:p>
        </p:txBody>
      </p:sp>
      <p:pic>
        <p:nvPicPr>
          <p:cNvPr id="8" name="Slika 7" descr="Slika na kojoj se nalazi tekst, snimak ekrana&#10;&#10;Opis je automatski generisan">
            <a:extLst>
              <a:ext uri="{FF2B5EF4-FFF2-40B4-BE49-F238E27FC236}">
                <a16:creationId xmlns:a16="http://schemas.microsoft.com/office/drawing/2014/main" id="{95A79E42-2C69-71DB-13FB-B16781F6EA26}"/>
              </a:ext>
            </a:extLst>
          </p:cNvPr>
          <p:cNvPicPr>
            <a:picLocks noChangeAspect="1"/>
          </p:cNvPicPr>
          <p:nvPr/>
        </p:nvPicPr>
        <p:blipFill>
          <a:blip r:embed="rId2"/>
          <a:stretch>
            <a:fillRect/>
          </a:stretch>
        </p:blipFill>
        <p:spPr>
          <a:xfrm>
            <a:off x="1713" y="876"/>
            <a:ext cx="12243670" cy="6857492"/>
          </a:xfrm>
          <a:prstGeom prst="rect">
            <a:avLst/>
          </a:prstGeom>
        </p:spPr>
      </p:pic>
    </p:spTree>
    <p:extLst>
      <p:ext uri="{BB962C8B-B14F-4D97-AF65-F5344CB8AC3E}">
        <p14:creationId xmlns:p14="http://schemas.microsoft.com/office/powerpoint/2010/main" val="24431151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9EF1D37D-7D53-43D9-B054-3B3A36C7C4FF}"/>
              </a:ext>
            </a:extLst>
          </p:cNvPr>
          <p:cNvSpPr>
            <a:spLocks noGrp="1"/>
          </p:cNvSpPr>
          <p:nvPr>
            <p:ph type="title"/>
          </p:nvPr>
        </p:nvSpPr>
        <p:spPr>
          <a:xfrm>
            <a:off x="1147655" y="1966866"/>
            <a:ext cx="4989629" cy="2387771"/>
          </a:xfrm>
        </p:spPr>
        <p:txBody>
          <a:bodyPr lIns="91440" tIns="45720" rIns="91440" bIns="45720" anchor="b"/>
          <a:lstStyle/>
          <a:p>
            <a:r>
              <a:rPr lang="en-US" dirty="0"/>
              <a:t>Hvala </a:t>
            </a:r>
            <a:r>
              <a:rPr lang="en-US" dirty="0" err="1"/>
              <a:t>na</a:t>
            </a:r>
            <a:r>
              <a:rPr lang="en-US" dirty="0"/>
              <a:t> </a:t>
            </a:r>
            <a:r>
              <a:rPr lang="en-US" dirty="0" err="1"/>
              <a:t>pažnji</a:t>
            </a:r>
          </a:p>
        </p:txBody>
      </p:sp>
      <p:sp>
        <p:nvSpPr>
          <p:cNvPr id="9" name="Text Placeholder 8">
            <a:extLst>
              <a:ext uri="{FF2B5EF4-FFF2-40B4-BE49-F238E27FC236}">
                <a16:creationId xmlns:a16="http://schemas.microsoft.com/office/drawing/2014/main" id="{54B54C36-E55C-4D10-96EB-21DBB6481D7E}"/>
              </a:ext>
            </a:extLst>
          </p:cNvPr>
          <p:cNvSpPr>
            <a:spLocks noGrp="1"/>
          </p:cNvSpPr>
          <p:nvPr>
            <p:ph type="body" sz="quarter" idx="12"/>
          </p:nvPr>
        </p:nvSpPr>
        <p:spPr>
          <a:xfrm>
            <a:off x="1026852" y="3531676"/>
            <a:ext cx="4989628" cy="1756576"/>
          </a:xfrm>
        </p:spPr>
        <p:txBody>
          <a:bodyPr lIns="91440" tIns="45720" rIns="91440" bIns="45720" anchor="t">
            <a:normAutofit/>
          </a:bodyPr>
          <a:lstStyle/>
          <a:p>
            <a:endParaRPr lang="en-US" dirty="0"/>
          </a:p>
        </p:txBody>
      </p:sp>
      <p:sp>
        <p:nvSpPr>
          <p:cNvPr id="21" name="Footer Placeholder 20">
            <a:extLst>
              <a:ext uri="{FF2B5EF4-FFF2-40B4-BE49-F238E27FC236}">
                <a16:creationId xmlns:a16="http://schemas.microsoft.com/office/drawing/2014/main" id="{3C259BDD-35DF-471C-9AF0-858004861761}"/>
              </a:ext>
            </a:extLst>
          </p:cNvPr>
          <p:cNvSpPr>
            <a:spLocks noGrp="1"/>
          </p:cNvSpPr>
          <p:nvPr>
            <p:ph type="ftr" sz="quarter" idx="3"/>
          </p:nvPr>
        </p:nvSpPr>
        <p:spPr>
          <a:xfrm rot="5400000">
            <a:off x="10541127" y="1408176"/>
            <a:ext cx="2770499" cy="365125"/>
          </a:xfrm>
        </p:spPr>
        <p:txBody>
          <a:bodyPr/>
          <a:lstStyle/>
          <a:p>
            <a:r>
              <a:rPr lang="en-US" dirty="0"/>
              <a:t>PRESENTATION TITLE</a:t>
            </a:r>
          </a:p>
        </p:txBody>
      </p:sp>
      <p:sp>
        <p:nvSpPr>
          <p:cNvPr id="22" name="Slide Number Placeholder 21">
            <a:extLst>
              <a:ext uri="{FF2B5EF4-FFF2-40B4-BE49-F238E27FC236}">
                <a16:creationId xmlns:a16="http://schemas.microsoft.com/office/drawing/2014/main" id="{D185F1A6-517F-4333-A04B-A1833CCBA402}"/>
              </a:ext>
            </a:extLst>
          </p:cNvPr>
          <p:cNvSpPr>
            <a:spLocks noGrp="1"/>
          </p:cNvSpPr>
          <p:nvPr>
            <p:ph type="sldNum" sz="quarter" idx="4"/>
          </p:nvPr>
        </p:nvSpPr>
        <p:spPr>
          <a:xfrm>
            <a:off x="11519019" y="3164804"/>
            <a:ext cx="545911" cy="580029"/>
          </a:xfrm>
        </p:spPr>
        <p:txBody>
          <a:bodyPr/>
          <a:lstStyle/>
          <a:p>
            <a:fld id="{8D1FC6F8-0BCD-47E9-9C64-690771D9C143}" type="slidenum">
              <a:rPr lang="en-US" smtClean="0"/>
              <a:pPr/>
              <a:t>33</a:t>
            </a:fld>
            <a:endParaRPr lang="en-US" dirty="0"/>
          </a:p>
        </p:txBody>
      </p:sp>
    </p:spTree>
    <p:extLst>
      <p:ext uri="{BB962C8B-B14F-4D97-AF65-F5344CB8AC3E}">
        <p14:creationId xmlns:p14="http://schemas.microsoft.com/office/powerpoint/2010/main" val="28069445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Title 48">
            <a:extLst>
              <a:ext uri="{FF2B5EF4-FFF2-40B4-BE49-F238E27FC236}">
                <a16:creationId xmlns:a16="http://schemas.microsoft.com/office/drawing/2014/main" id="{7FE51E02-50EB-4E26-B5E1-1B76B0D7B688}"/>
              </a:ext>
            </a:extLst>
          </p:cNvPr>
          <p:cNvSpPr>
            <a:spLocks noGrp="1"/>
          </p:cNvSpPr>
          <p:nvPr>
            <p:ph type="title"/>
          </p:nvPr>
        </p:nvSpPr>
        <p:spPr>
          <a:xfrm>
            <a:off x="3086383" y="1855375"/>
            <a:ext cx="5566550" cy="580030"/>
          </a:xfrm>
        </p:spPr>
        <p:txBody>
          <a:bodyPr lIns="91440" tIns="45720" rIns="91440" bIns="45720" anchor="t"/>
          <a:lstStyle/>
          <a:p>
            <a:r>
              <a:rPr lang="en-US" dirty="0"/>
              <a:t>KO SVE KORISTI REDIS?</a:t>
            </a:r>
          </a:p>
        </p:txBody>
      </p:sp>
      <p:cxnSp>
        <p:nvCxnSpPr>
          <p:cNvPr id="14" name="Straight Connector 13">
            <a:extLst>
              <a:ext uri="{FF2B5EF4-FFF2-40B4-BE49-F238E27FC236}">
                <a16:creationId xmlns:a16="http://schemas.microsoft.com/office/drawing/2014/main" id="{DA6FC127-313F-42F3-9800-F36B13BD0BB7}"/>
              </a:ext>
              <a:ext uri="{C183D7F6-B498-43B3-948B-1728B52AA6E4}">
                <adec:decorative xmlns:adec="http://schemas.microsoft.com/office/drawing/2017/decorative" val="1"/>
              </a:ext>
            </a:extLst>
          </p:cNvPr>
          <p:cNvCxnSpPr>
            <a:cxnSpLocks/>
            <a:stCxn id="15" idx="6"/>
            <a:endCxn id="20" idx="2"/>
          </p:cNvCxnSpPr>
          <p:nvPr/>
        </p:nvCxnSpPr>
        <p:spPr>
          <a:xfrm>
            <a:off x="2172245" y="3645383"/>
            <a:ext cx="7622284"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17BD30DD-1CDC-42FA-A173-F6CFB93D911B}"/>
              </a:ext>
              <a:ext uri="{C183D7F6-B498-43B3-948B-1728B52AA6E4}">
                <adec:decorative xmlns:adec="http://schemas.microsoft.com/office/drawing/2017/decorative" val="1"/>
              </a:ext>
            </a:extLst>
          </p:cNvPr>
          <p:cNvSpPr/>
          <p:nvPr/>
        </p:nvSpPr>
        <p:spPr>
          <a:xfrm>
            <a:off x="4085064" y="3172544"/>
            <a:ext cx="945678" cy="945678"/>
          </a:xfrm>
          <a:prstGeom prst="ellipse">
            <a:avLst/>
          </a:prstGeom>
          <a:solidFill>
            <a:schemeClr val="accent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6FF16285-BEA6-47E3-8ECE-E17D4D08489A}"/>
              </a:ext>
              <a:ext uri="{C183D7F6-B498-43B3-948B-1728B52AA6E4}">
                <adec:decorative xmlns:adec="http://schemas.microsoft.com/office/drawing/2017/decorative" val="1"/>
              </a:ext>
            </a:extLst>
          </p:cNvPr>
          <p:cNvSpPr/>
          <p:nvPr/>
        </p:nvSpPr>
        <p:spPr>
          <a:xfrm>
            <a:off x="6943562" y="3174633"/>
            <a:ext cx="945678" cy="945678"/>
          </a:xfrm>
          <a:prstGeom prst="ellipse">
            <a:avLst/>
          </a:prstGeom>
          <a:solidFill>
            <a:schemeClr val="accent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3FF59E2B-8CF4-4F96-9F85-850F62E8736C}"/>
              </a:ext>
              <a:ext uri="{C183D7F6-B498-43B3-948B-1728B52AA6E4}">
                <adec:decorative xmlns:adec="http://schemas.microsoft.com/office/drawing/2017/decorative" val="1"/>
              </a:ext>
            </a:extLst>
          </p:cNvPr>
          <p:cNvSpPr/>
          <p:nvPr/>
        </p:nvSpPr>
        <p:spPr>
          <a:xfrm>
            <a:off x="9794529" y="3172544"/>
            <a:ext cx="945678" cy="945678"/>
          </a:xfrm>
          <a:prstGeom prst="ellipse">
            <a:avLst/>
          </a:prstGeom>
          <a:solidFill>
            <a:schemeClr val="accent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D56AB62C-FF38-4153-B496-F42C8DB04407}"/>
              </a:ext>
              <a:ext uri="{C183D7F6-B498-43B3-948B-1728B52AA6E4}">
                <adec:decorative xmlns:adec="http://schemas.microsoft.com/office/drawing/2017/decorative" val="1"/>
              </a:ext>
            </a:extLst>
          </p:cNvPr>
          <p:cNvSpPr/>
          <p:nvPr/>
        </p:nvSpPr>
        <p:spPr>
          <a:xfrm>
            <a:off x="1226567" y="3172544"/>
            <a:ext cx="945678" cy="945678"/>
          </a:xfrm>
          <a:prstGeom prst="ellipse">
            <a:avLst/>
          </a:prstGeom>
          <a:solidFill>
            <a:schemeClr val="accent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Slide Number Placeholder 3">
            <a:extLst>
              <a:ext uri="{FF2B5EF4-FFF2-40B4-BE49-F238E27FC236}">
                <a16:creationId xmlns:a16="http://schemas.microsoft.com/office/drawing/2014/main" id="{BDAFBEEF-2BDC-48F9-ACA2-5A9324E7BFE5}"/>
              </a:ext>
            </a:extLst>
          </p:cNvPr>
          <p:cNvSpPr>
            <a:spLocks noGrp="1"/>
          </p:cNvSpPr>
          <p:nvPr>
            <p:ph type="sldNum" sz="quarter" idx="4"/>
          </p:nvPr>
        </p:nvSpPr>
        <p:spPr>
          <a:xfrm>
            <a:off x="11519019" y="3164804"/>
            <a:ext cx="545911" cy="580029"/>
          </a:xfrm>
        </p:spPr>
        <p:txBody>
          <a:bodyPr/>
          <a:lstStyle/>
          <a:p>
            <a:fld id="{8D1FC6F8-0BCD-47E9-9C64-690771D9C143}" type="slidenum">
              <a:rPr lang="en-US" smtClean="0"/>
              <a:pPr/>
              <a:t>4</a:t>
            </a:fld>
            <a:endParaRPr lang="en-US" dirty="0"/>
          </a:p>
        </p:txBody>
      </p:sp>
      <p:pic>
        <p:nvPicPr>
          <p:cNvPr id="6" name="Čuvar mesta za sliku 5" descr="Slika na kojoj se nalazi Grafika, snimak ekrana, grafički dizajn, Font&#10;&#10;Opis je automatski generisan">
            <a:extLst>
              <a:ext uri="{FF2B5EF4-FFF2-40B4-BE49-F238E27FC236}">
                <a16:creationId xmlns:a16="http://schemas.microsoft.com/office/drawing/2014/main" id="{DCEE3986-37E6-97E1-681E-4C5F86F85BF7}"/>
              </a:ext>
            </a:extLst>
          </p:cNvPr>
          <p:cNvPicPr>
            <a:picLocks noGrp="1" noChangeAspect="1"/>
          </p:cNvPicPr>
          <p:nvPr>
            <p:ph type="pic" sz="quarter" idx="25"/>
          </p:nvPr>
        </p:nvPicPr>
        <p:blipFill>
          <a:blip r:embed="rId2"/>
          <a:srcRect/>
          <a:stretch/>
        </p:blipFill>
        <p:spPr/>
      </p:pic>
      <p:pic>
        <p:nvPicPr>
          <p:cNvPr id="10" name="Čuvar mesta za sliku 9">
            <a:extLst>
              <a:ext uri="{FF2B5EF4-FFF2-40B4-BE49-F238E27FC236}">
                <a16:creationId xmlns:a16="http://schemas.microsoft.com/office/drawing/2014/main" id="{A381135D-4742-77F4-B193-E4020E9570DC}"/>
              </a:ext>
            </a:extLst>
          </p:cNvPr>
          <p:cNvPicPr>
            <a:picLocks noGrp="1" noChangeAspect="1"/>
          </p:cNvPicPr>
          <p:nvPr>
            <p:ph type="pic" sz="quarter" idx="26"/>
          </p:nvPr>
        </p:nvPicPr>
        <p:blipFill>
          <a:blip r:embed="rId3">
            <a:extLst>
              <a:ext uri="{96DAC541-7B7A-43D3-8B79-37D633B846F1}">
                <asvg:svgBlip xmlns:asvg="http://schemas.microsoft.com/office/drawing/2016/SVG/main" r:embed="rId4"/>
              </a:ext>
            </a:extLst>
          </a:blip>
          <a:srcRect/>
          <a:stretch/>
        </p:blipFill>
        <p:spPr/>
      </p:pic>
      <p:sp>
        <p:nvSpPr>
          <p:cNvPr id="16" name="Čuvar mesta za tekst 15">
            <a:extLst>
              <a:ext uri="{FF2B5EF4-FFF2-40B4-BE49-F238E27FC236}">
                <a16:creationId xmlns:a16="http://schemas.microsoft.com/office/drawing/2014/main" id="{B91E3300-D807-7897-BDAE-94AFDC2AD7BE}"/>
              </a:ext>
            </a:extLst>
          </p:cNvPr>
          <p:cNvSpPr>
            <a:spLocks noGrp="1"/>
          </p:cNvSpPr>
          <p:nvPr>
            <p:ph type="body" sz="quarter" idx="19"/>
          </p:nvPr>
        </p:nvSpPr>
        <p:spPr/>
        <p:txBody>
          <a:bodyPr/>
          <a:lstStyle/>
          <a:p>
            <a:endParaRPr lang="sr-Latn-RS"/>
          </a:p>
        </p:txBody>
      </p:sp>
      <p:sp>
        <p:nvSpPr>
          <p:cNvPr id="21" name="Čuvar mesta za tekst 20">
            <a:extLst>
              <a:ext uri="{FF2B5EF4-FFF2-40B4-BE49-F238E27FC236}">
                <a16:creationId xmlns:a16="http://schemas.microsoft.com/office/drawing/2014/main" id="{EDF1DBBE-0FC6-632E-AF87-7A0FFB93E68F}"/>
              </a:ext>
            </a:extLst>
          </p:cNvPr>
          <p:cNvSpPr>
            <a:spLocks noGrp="1"/>
          </p:cNvSpPr>
          <p:nvPr>
            <p:ph type="body" sz="quarter" idx="24"/>
          </p:nvPr>
        </p:nvSpPr>
        <p:spPr/>
        <p:txBody>
          <a:bodyPr/>
          <a:lstStyle/>
          <a:p>
            <a:endParaRPr lang="sr-Latn-RS"/>
          </a:p>
        </p:txBody>
      </p:sp>
      <p:sp>
        <p:nvSpPr>
          <p:cNvPr id="23" name="Čuvar mesta za tekst 22">
            <a:extLst>
              <a:ext uri="{FF2B5EF4-FFF2-40B4-BE49-F238E27FC236}">
                <a16:creationId xmlns:a16="http://schemas.microsoft.com/office/drawing/2014/main" id="{59F3361E-C46E-A701-2CC2-A598413401D8}"/>
              </a:ext>
            </a:extLst>
          </p:cNvPr>
          <p:cNvSpPr>
            <a:spLocks noGrp="1"/>
          </p:cNvSpPr>
          <p:nvPr>
            <p:ph type="body" sz="quarter" idx="17"/>
          </p:nvPr>
        </p:nvSpPr>
        <p:spPr/>
        <p:txBody>
          <a:bodyPr/>
          <a:lstStyle/>
          <a:p>
            <a:endParaRPr lang="sr-Latn-RS"/>
          </a:p>
        </p:txBody>
      </p:sp>
      <p:sp>
        <p:nvSpPr>
          <p:cNvPr id="25" name="Čuvar mesta za tekst 24">
            <a:extLst>
              <a:ext uri="{FF2B5EF4-FFF2-40B4-BE49-F238E27FC236}">
                <a16:creationId xmlns:a16="http://schemas.microsoft.com/office/drawing/2014/main" id="{C0FF5DD9-843B-7675-2378-D4443F294D21}"/>
              </a:ext>
            </a:extLst>
          </p:cNvPr>
          <p:cNvSpPr>
            <a:spLocks noGrp="1"/>
          </p:cNvSpPr>
          <p:nvPr>
            <p:ph type="body" sz="quarter" idx="23"/>
          </p:nvPr>
        </p:nvSpPr>
        <p:spPr/>
        <p:txBody>
          <a:bodyPr/>
          <a:lstStyle/>
          <a:p>
            <a:endParaRPr lang="sr-Latn-RS"/>
          </a:p>
        </p:txBody>
      </p:sp>
      <p:sp>
        <p:nvSpPr>
          <p:cNvPr id="35" name="Čuvar mesta za tekst 34">
            <a:extLst>
              <a:ext uri="{FF2B5EF4-FFF2-40B4-BE49-F238E27FC236}">
                <a16:creationId xmlns:a16="http://schemas.microsoft.com/office/drawing/2014/main" id="{070E5095-883B-533F-D019-AF3D45F86B2B}"/>
              </a:ext>
            </a:extLst>
          </p:cNvPr>
          <p:cNvSpPr>
            <a:spLocks noGrp="1"/>
          </p:cNvSpPr>
          <p:nvPr>
            <p:ph type="body" sz="quarter" idx="15"/>
          </p:nvPr>
        </p:nvSpPr>
        <p:spPr/>
        <p:txBody>
          <a:bodyPr/>
          <a:lstStyle/>
          <a:p>
            <a:endParaRPr lang="sr-Latn-RS"/>
          </a:p>
        </p:txBody>
      </p:sp>
      <p:sp>
        <p:nvSpPr>
          <p:cNvPr id="37" name="Čuvar mesta za tekst 36">
            <a:extLst>
              <a:ext uri="{FF2B5EF4-FFF2-40B4-BE49-F238E27FC236}">
                <a16:creationId xmlns:a16="http://schemas.microsoft.com/office/drawing/2014/main" id="{5C384B2B-E311-662C-1F92-9D835730FB07}"/>
              </a:ext>
            </a:extLst>
          </p:cNvPr>
          <p:cNvSpPr>
            <a:spLocks noGrp="1"/>
          </p:cNvSpPr>
          <p:nvPr>
            <p:ph type="body" sz="quarter" idx="22"/>
          </p:nvPr>
        </p:nvSpPr>
        <p:spPr>
          <a:xfrm>
            <a:off x="4782669" y="5038964"/>
            <a:ext cx="2640803" cy="365125"/>
          </a:xfrm>
        </p:spPr>
        <p:txBody>
          <a:bodyPr lIns="91440" tIns="45720" rIns="91440" bIns="45720" anchor="t"/>
          <a:lstStyle/>
          <a:p>
            <a:r>
              <a:rPr lang="sr-Latn-RS" dirty="0"/>
              <a:t>I MNOGI DRUGI!</a:t>
            </a:r>
          </a:p>
        </p:txBody>
      </p:sp>
      <p:sp>
        <p:nvSpPr>
          <p:cNvPr id="39" name="Čuvar mesta za tekst 38">
            <a:extLst>
              <a:ext uri="{FF2B5EF4-FFF2-40B4-BE49-F238E27FC236}">
                <a16:creationId xmlns:a16="http://schemas.microsoft.com/office/drawing/2014/main" id="{D427B226-C6CC-662D-3E75-1CA3D103B0F1}"/>
              </a:ext>
            </a:extLst>
          </p:cNvPr>
          <p:cNvSpPr>
            <a:spLocks noGrp="1"/>
          </p:cNvSpPr>
          <p:nvPr>
            <p:ph type="body" sz="quarter" idx="12"/>
          </p:nvPr>
        </p:nvSpPr>
        <p:spPr/>
        <p:txBody>
          <a:bodyPr/>
          <a:lstStyle/>
          <a:p>
            <a:endParaRPr lang="sr-Latn-RS"/>
          </a:p>
        </p:txBody>
      </p:sp>
      <p:pic>
        <p:nvPicPr>
          <p:cNvPr id="47" name="Čuvar mesta za sliku 46" descr="Slika na kojoj se nalazi Grafika, crno, grafički dizajn, simbol&#10;&#10;Opis je automatski generisan">
            <a:extLst>
              <a:ext uri="{FF2B5EF4-FFF2-40B4-BE49-F238E27FC236}">
                <a16:creationId xmlns:a16="http://schemas.microsoft.com/office/drawing/2014/main" id="{F86670D9-5874-564B-E4C6-4AAC2477278A}"/>
              </a:ext>
            </a:extLst>
          </p:cNvPr>
          <p:cNvPicPr>
            <a:picLocks noGrp="1" noChangeAspect="1"/>
          </p:cNvPicPr>
          <p:nvPr>
            <p:ph type="pic" sz="quarter" idx="27"/>
          </p:nvPr>
        </p:nvPicPr>
        <p:blipFill>
          <a:blip r:embed="rId5"/>
          <a:srcRect l="18750" r="18750"/>
          <a:stretch/>
        </p:blipFill>
        <p:spPr>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48" name="Čuvar mesta za sliku 47" descr="Slika na kojoj se nalazi krug, clipart, crtež, Grafika&#10;&#10;Opis je automatski generisan">
            <a:extLst>
              <a:ext uri="{FF2B5EF4-FFF2-40B4-BE49-F238E27FC236}">
                <a16:creationId xmlns:a16="http://schemas.microsoft.com/office/drawing/2014/main" id="{3D189A51-D405-2BA6-959D-C8DC8E348B34}"/>
              </a:ext>
            </a:extLst>
          </p:cNvPr>
          <p:cNvPicPr>
            <a:picLocks noGrp="1" noChangeAspect="1"/>
          </p:cNvPicPr>
          <p:nvPr>
            <p:ph type="pic" sz="quarter" idx="28"/>
          </p:nvPr>
        </p:nvPicPr>
        <p:blipFill>
          <a:blip r:embed="rId6"/>
          <a:srcRect/>
          <a:stretch/>
        </p:blipFill>
        <p:spPr>
          <a:xfrm>
            <a:off x="7088065" y="3308978"/>
            <a:ext cx="667004" cy="667004"/>
          </a:xfrm>
        </p:spPr>
      </p:pic>
    </p:spTree>
    <p:extLst>
      <p:ext uri="{BB962C8B-B14F-4D97-AF65-F5344CB8AC3E}">
        <p14:creationId xmlns:p14="http://schemas.microsoft.com/office/powerpoint/2010/main" val="29611060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Naslov 28">
            <a:extLst>
              <a:ext uri="{FF2B5EF4-FFF2-40B4-BE49-F238E27FC236}">
                <a16:creationId xmlns:a16="http://schemas.microsoft.com/office/drawing/2014/main" id="{A707401C-F970-E5BE-89BB-0A0CB85BBE19}"/>
              </a:ext>
            </a:extLst>
          </p:cNvPr>
          <p:cNvSpPr>
            <a:spLocks noGrp="1"/>
          </p:cNvSpPr>
          <p:nvPr>
            <p:ph type="title"/>
          </p:nvPr>
        </p:nvSpPr>
        <p:spPr/>
        <p:txBody>
          <a:bodyPr lIns="91440" tIns="45720" rIns="91440" bIns="45720" anchor="t"/>
          <a:lstStyle/>
          <a:p>
            <a:endParaRPr lang="sr-Latn-RS" dirty="0"/>
          </a:p>
        </p:txBody>
      </p:sp>
      <p:pic>
        <p:nvPicPr>
          <p:cNvPr id="33" name="Slika 32" descr="Slika na kojoj se nalazi snimak ekrana, tekst, Font, simbol&#10;&#10;Opis je automatski generisan">
            <a:extLst>
              <a:ext uri="{FF2B5EF4-FFF2-40B4-BE49-F238E27FC236}">
                <a16:creationId xmlns:a16="http://schemas.microsoft.com/office/drawing/2014/main" id="{CE0DDCFC-E4E1-2F69-0BA9-31B271BEA4C0}"/>
              </a:ext>
            </a:extLst>
          </p:cNvPr>
          <p:cNvPicPr>
            <a:picLocks noChangeAspect="1"/>
          </p:cNvPicPr>
          <p:nvPr/>
        </p:nvPicPr>
        <p:blipFill>
          <a:blip r:embed="rId2"/>
          <a:stretch>
            <a:fillRect/>
          </a:stretch>
        </p:blipFill>
        <p:spPr>
          <a:xfrm>
            <a:off x="3171735" y="2886304"/>
            <a:ext cx="7144311" cy="1165412"/>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9688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844ECB-0426-1F8D-7303-A35277B645E5}"/>
            </a:ext>
          </a:extLst>
        </p:cNvPr>
        <p:cNvGrpSpPr/>
        <p:nvPr/>
      </p:nvGrpSpPr>
      <p:grpSpPr>
        <a:xfrm>
          <a:off x="0" y="0"/>
          <a:ext cx="0" cy="0"/>
          <a:chOff x="0" y="0"/>
          <a:chExt cx="0" cy="0"/>
        </a:xfrm>
      </p:grpSpPr>
      <p:sp>
        <p:nvSpPr>
          <p:cNvPr id="29" name="Naslov 28">
            <a:extLst>
              <a:ext uri="{FF2B5EF4-FFF2-40B4-BE49-F238E27FC236}">
                <a16:creationId xmlns:a16="http://schemas.microsoft.com/office/drawing/2014/main" id="{516E3519-2D37-2432-3F91-06958472AEE6}"/>
              </a:ext>
            </a:extLst>
          </p:cNvPr>
          <p:cNvSpPr>
            <a:spLocks noGrp="1"/>
          </p:cNvSpPr>
          <p:nvPr>
            <p:ph type="title"/>
          </p:nvPr>
        </p:nvSpPr>
        <p:spPr/>
        <p:txBody>
          <a:bodyPr/>
          <a:lstStyle/>
          <a:p>
            <a:endParaRPr lang="sr-Latn-RS"/>
          </a:p>
        </p:txBody>
      </p:sp>
      <p:pic>
        <p:nvPicPr>
          <p:cNvPr id="2" name="Slika 1" descr="Slika na kojoj se nalazi tekst, snimak ekrana, Font, Grafika&#10;&#10;Opis je automatski generisan">
            <a:extLst>
              <a:ext uri="{FF2B5EF4-FFF2-40B4-BE49-F238E27FC236}">
                <a16:creationId xmlns:a16="http://schemas.microsoft.com/office/drawing/2014/main" id="{B854D78D-A8E4-4DDB-24E7-F5BF5DF78397}"/>
              </a:ext>
            </a:extLst>
          </p:cNvPr>
          <p:cNvPicPr>
            <a:picLocks noChangeAspect="1"/>
          </p:cNvPicPr>
          <p:nvPr/>
        </p:nvPicPr>
        <p:blipFill>
          <a:blip r:embed="rId2"/>
          <a:stretch>
            <a:fillRect/>
          </a:stretch>
        </p:blipFill>
        <p:spPr>
          <a:xfrm>
            <a:off x="2771775" y="2800350"/>
            <a:ext cx="8172450" cy="125730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5991247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42CFBC-6656-336A-D8F9-EA8B6669A784}"/>
            </a:ext>
          </a:extLst>
        </p:cNvPr>
        <p:cNvGrpSpPr/>
        <p:nvPr/>
      </p:nvGrpSpPr>
      <p:grpSpPr>
        <a:xfrm>
          <a:off x="0" y="0"/>
          <a:ext cx="0" cy="0"/>
          <a:chOff x="0" y="0"/>
          <a:chExt cx="0" cy="0"/>
        </a:xfrm>
      </p:grpSpPr>
      <p:pic>
        <p:nvPicPr>
          <p:cNvPr id="3" name="Slika 2" descr="Slika na kojoj se nalazi tekst, snimak ekrana, Font, Grafika&#10;&#10;Opis je automatski generisan">
            <a:extLst>
              <a:ext uri="{FF2B5EF4-FFF2-40B4-BE49-F238E27FC236}">
                <a16:creationId xmlns:a16="http://schemas.microsoft.com/office/drawing/2014/main" id="{224F561B-F8AE-F774-F2DA-CB8745C23B24}"/>
              </a:ext>
            </a:extLst>
          </p:cNvPr>
          <p:cNvPicPr>
            <a:picLocks noChangeAspect="1"/>
          </p:cNvPicPr>
          <p:nvPr/>
        </p:nvPicPr>
        <p:blipFill>
          <a:blip r:embed="rId2"/>
          <a:stretch>
            <a:fillRect/>
          </a:stretch>
        </p:blipFill>
        <p:spPr>
          <a:xfrm>
            <a:off x="2808777" y="2839915"/>
            <a:ext cx="8352449" cy="1178169"/>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1800235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30CAC1-D4D3-E270-C106-7B13022D1B83}"/>
            </a:ext>
          </a:extLst>
        </p:cNvPr>
        <p:cNvGrpSpPr/>
        <p:nvPr/>
      </p:nvGrpSpPr>
      <p:grpSpPr>
        <a:xfrm>
          <a:off x="0" y="0"/>
          <a:ext cx="0" cy="0"/>
          <a:chOff x="0" y="0"/>
          <a:chExt cx="0" cy="0"/>
        </a:xfrm>
      </p:grpSpPr>
      <p:sp>
        <p:nvSpPr>
          <p:cNvPr id="29" name="Naslov 28">
            <a:extLst>
              <a:ext uri="{FF2B5EF4-FFF2-40B4-BE49-F238E27FC236}">
                <a16:creationId xmlns:a16="http://schemas.microsoft.com/office/drawing/2014/main" id="{F70681A1-C3FB-C3B1-64F7-F49CD5F889BF}"/>
              </a:ext>
            </a:extLst>
          </p:cNvPr>
          <p:cNvSpPr>
            <a:spLocks noGrp="1"/>
          </p:cNvSpPr>
          <p:nvPr>
            <p:ph type="title"/>
          </p:nvPr>
        </p:nvSpPr>
        <p:spPr>
          <a:xfrm>
            <a:off x="5612894" y="765929"/>
            <a:ext cx="4936277" cy="575890"/>
          </a:xfrm>
        </p:spPr>
        <p:txBody>
          <a:bodyPr lIns="91440" tIns="45720" rIns="91440" bIns="45720" anchor="t"/>
          <a:lstStyle/>
          <a:p>
            <a:r>
              <a:rPr lang="sr-Latn-RS" err="1">
                <a:solidFill>
                  <a:srgbClr val="FF0000"/>
                </a:solidFill>
              </a:rPr>
              <a:t>Redis</a:t>
            </a:r>
            <a:r>
              <a:rPr lang="sr-Latn-RS" dirty="0">
                <a:solidFill>
                  <a:srgbClr val="FF0000"/>
                </a:solidFill>
              </a:rPr>
              <a:t> </a:t>
            </a:r>
            <a:r>
              <a:rPr lang="sr-Latn-RS" err="1">
                <a:solidFill>
                  <a:srgbClr val="FF0000"/>
                </a:solidFill>
              </a:rPr>
              <a:t>stack</a:t>
            </a:r>
            <a:endParaRPr lang="sr-Latn-RS">
              <a:solidFill>
                <a:srgbClr val="FF0000"/>
              </a:solidFill>
            </a:endParaRPr>
          </a:p>
        </p:txBody>
      </p:sp>
      <p:pic>
        <p:nvPicPr>
          <p:cNvPr id="4" name="Slika 3" descr="Slika na kojoj se nalazi tekst, snimak ekrana, Font, linija&#10;&#10;Opis je automatski generisan">
            <a:extLst>
              <a:ext uri="{FF2B5EF4-FFF2-40B4-BE49-F238E27FC236}">
                <a16:creationId xmlns:a16="http://schemas.microsoft.com/office/drawing/2014/main" id="{12343DA7-7E3B-F063-53B9-60ABA640B41C}"/>
              </a:ext>
            </a:extLst>
          </p:cNvPr>
          <p:cNvPicPr>
            <a:picLocks noChangeAspect="1"/>
          </p:cNvPicPr>
          <p:nvPr/>
        </p:nvPicPr>
        <p:blipFill>
          <a:blip r:embed="rId2"/>
          <a:stretch>
            <a:fillRect/>
          </a:stretch>
        </p:blipFill>
        <p:spPr>
          <a:xfrm>
            <a:off x="3401230" y="1712421"/>
            <a:ext cx="7943850" cy="3819525"/>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2589807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F92EC24E-3E0A-471B-9A70-B29306D2DABB}"/>
              </a:ext>
            </a:extLst>
          </p:cNvPr>
          <p:cNvSpPr>
            <a:spLocks noGrp="1"/>
          </p:cNvSpPr>
          <p:nvPr>
            <p:ph type="title"/>
          </p:nvPr>
        </p:nvSpPr>
        <p:spPr>
          <a:xfrm>
            <a:off x="3179931" y="2271322"/>
            <a:ext cx="5604741" cy="580029"/>
          </a:xfrm>
        </p:spPr>
        <p:txBody>
          <a:bodyPr lIns="91440" tIns="45720" rIns="91440" bIns="45720" anchor="t"/>
          <a:lstStyle/>
          <a:p>
            <a:r>
              <a:rPr lang="en-US" err="1">
                <a:solidFill>
                  <a:srgbClr val="00B0F0"/>
                </a:solidFill>
              </a:rPr>
              <a:t>Imenovanje</a:t>
            </a:r>
            <a:r>
              <a:rPr lang="en-US" dirty="0">
                <a:solidFill>
                  <a:srgbClr val="00B0F0"/>
                </a:solidFill>
              </a:rPr>
              <a:t> </a:t>
            </a:r>
            <a:r>
              <a:rPr lang="en-US" err="1">
                <a:solidFill>
                  <a:srgbClr val="00B0F0"/>
                </a:solidFill>
              </a:rPr>
              <a:t>ključeva</a:t>
            </a:r>
            <a:endParaRPr lang="en-US">
              <a:solidFill>
                <a:srgbClr val="00B0F0"/>
              </a:solidFill>
            </a:endParaRPr>
          </a:p>
        </p:txBody>
      </p:sp>
      <p:sp>
        <p:nvSpPr>
          <p:cNvPr id="39" name="Text Placeholder 38">
            <a:extLst>
              <a:ext uri="{FF2B5EF4-FFF2-40B4-BE49-F238E27FC236}">
                <a16:creationId xmlns:a16="http://schemas.microsoft.com/office/drawing/2014/main" id="{2B0040E8-BBFE-4B5E-9ADF-88F6C234CBAB}"/>
              </a:ext>
            </a:extLst>
          </p:cNvPr>
          <p:cNvSpPr>
            <a:spLocks noGrp="1"/>
          </p:cNvSpPr>
          <p:nvPr>
            <p:ph type="body" sz="quarter" idx="22"/>
          </p:nvPr>
        </p:nvSpPr>
        <p:spPr>
          <a:xfrm>
            <a:off x="2708385" y="2953081"/>
            <a:ext cx="6557318" cy="2975318"/>
          </a:xfrm>
        </p:spPr>
        <p:txBody>
          <a:bodyPr lIns="91440" tIns="45720" rIns="91440" bIns="45720" anchor="t"/>
          <a:lstStyle/>
          <a:p>
            <a:r>
              <a:rPr lang="en-ZA" sz="2800" dirty="0"/>
              <a:t>books --&gt; {'books 1','books 2'...}</a:t>
            </a:r>
          </a:p>
          <a:p>
            <a:r>
              <a:rPr lang="en-ZA" sz="2800" dirty="0"/>
              <a:t>books:1 --&gt; {title:"...",author:'...'}</a:t>
            </a:r>
          </a:p>
          <a:p>
            <a:r>
              <a:rPr lang="en-ZA" sz="2800" dirty="0">
                <a:ea typeface="+mn-lt"/>
                <a:cs typeface="+mn-lt"/>
              </a:rPr>
              <a:t>books:2 --&gt; {title:"...",author:'...'}</a:t>
            </a:r>
            <a:endParaRPr lang="en-ZA" sz="2800" dirty="0"/>
          </a:p>
        </p:txBody>
      </p:sp>
      <p:sp>
        <p:nvSpPr>
          <p:cNvPr id="4" name="Slide Number Placeholder 3">
            <a:extLst>
              <a:ext uri="{FF2B5EF4-FFF2-40B4-BE49-F238E27FC236}">
                <a16:creationId xmlns:a16="http://schemas.microsoft.com/office/drawing/2014/main" id="{EBF20B7A-39DA-4D7C-96BB-B2A9565A4D72}"/>
              </a:ext>
            </a:extLst>
          </p:cNvPr>
          <p:cNvSpPr>
            <a:spLocks noGrp="1"/>
          </p:cNvSpPr>
          <p:nvPr>
            <p:ph type="sldNum" sz="quarter" idx="4"/>
          </p:nvPr>
        </p:nvSpPr>
        <p:spPr>
          <a:xfrm>
            <a:off x="11519019" y="3164804"/>
            <a:ext cx="545911" cy="580029"/>
          </a:xfrm>
        </p:spPr>
        <p:txBody>
          <a:bodyPr/>
          <a:lstStyle/>
          <a:p>
            <a:fld id="{8D1FC6F8-0BCD-47E9-9C64-690771D9C143}" type="slidenum">
              <a:rPr lang="en-US" smtClean="0"/>
              <a:pPr/>
              <a:t>9</a:t>
            </a:fld>
            <a:endParaRPr lang="en-US" dirty="0"/>
          </a:p>
        </p:txBody>
      </p:sp>
    </p:spTree>
    <p:extLst>
      <p:ext uri="{BB962C8B-B14F-4D97-AF65-F5344CB8AC3E}">
        <p14:creationId xmlns:p14="http://schemas.microsoft.com/office/powerpoint/2010/main" val="2011919857"/>
      </p:ext>
    </p:extLst>
  </p:cSld>
  <p:clrMapOvr>
    <a:masterClrMapping/>
  </p:clrMapOvr>
</p:sld>
</file>

<file path=ppt/theme/theme1.xml><?xml version="1.0" encoding="utf-8"?>
<a:theme xmlns:a="http://schemas.openxmlformats.org/drawingml/2006/main" name="Office Theme">
  <a:themeElements>
    <a:clrScheme name="Custom 18">
      <a:dk1>
        <a:sysClr val="windowText" lastClr="000000"/>
      </a:dk1>
      <a:lt1>
        <a:sysClr val="window" lastClr="FFFFFF"/>
      </a:lt1>
      <a:dk2>
        <a:srgbClr val="140A59"/>
      </a:dk2>
      <a:lt2>
        <a:srgbClr val="E7E6E6"/>
      </a:lt2>
      <a:accent1>
        <a:srgbClr val="2B0348"/>
      </a:accent1>
      <a:accent2>
        <a:srgbClr val="763788"/>
      </a:accent2>
      <a:accent3>
        <a:srgbClr val="EF050C"/>
      </a:accent3>
      <a:accent4>
        <a:srgbClr val="B01E4C"/>
      </a:accent4>
      <a:accent5>
        <a:srgbClr val="0565FA"/>
      </a:accent5>
      <a:accent6>
        <a:srgbClr val="0BE1FF"/>
      </a:accent6>
      <a:hlink>
        <a:srgbClr val="0563C1"/>
      </a:hlink>
      <a:folHlink>
        <a:srgbClr val="954F72"/>
      </a:folHlink>
    </a:clrScheme>
    <a:fontScheme name="Custom 15">
      <a:majorFont>
        <a:latin typeface="Century Gothic Bold"/>
        <a:ea typeface=""/>
        <a:cs typeface=""/>
      </a:majorFont>
      <a:minorFont>
        <a:latin typeface="Daytona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8D07AFA-56ED-494E-AC96-7D874BD7F8DE}">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B3089DF1-5746-46EC-AE4D-E0FEEFA364E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4C3B034D-ACEF-4C52-A048-622E130B9A24}">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TM56488565</Template>
  <TotalTime>0</TotalTime>
  <Words>925</Words>
  <Application>Microsoft Office PowerPoint</Application>
  <PresentationFormat>Široki ekran</PresentationFormat>
  <Paragraphs>281</Paragraphs>
  <Slides>33</Slides>
  <Notes>6</Notes>
  <HiddenSlides>0</HiddenSlides>
  <MMClips>0</MMClips>
  <ScaleCrop>false</ScaleCrop>
  <HeadingPairs>
    <vt:vector size="4" baseType="variant">
      <vt:variant>
        <vt:lpstr>Tema</vt:lpstr>
      </vt:variant>
      <vt:variant>
        <vt:i4>1</vt:i4>
      </vt:variant>
      <vt:variant>
        <vt:lpstr>Naslovi slajdova</vt:lpstr>
      </vt:variant>
      <vt:variant>
        <vt:i4>33</vt:i4>
      </vt:variant>
    </vt:vector>
  </HeadingPairs>
  <TitlesOfParts>
    <vt:vector size="34" baseType="lpstr">
      <vt:lpstr>Office Theme</vt:lpstr>
      <vt:lpstr>REdis</vt:lpstr>
      <vt:lpstr>Sta je redis?</vt:lpstr>
      <vt:lpstr>Zasto koristiti redis?</vt:lpstr>
      <vt:lpstr>KO SVE KORISTI REDIS?</vt:lpstr>
      <vt:lpstr>PowerPoint prezentacija</vt:lpstr>
      <vt:lpstr>PowerPoint prezentacija</vt:lpstr>
      <vt:lpstr>PowerPoint prezentacija</vt:lpstr>
      <vt:lpstr>Redis stack</vt:lpstr>
      <vt:lpstr>Imenovanje ključeva</vt:lpstr>
      <vt:lpstr>INSTALAcija</vt:lpstr>
      <vt:lpstr>Redis cloud – kreiranje baze</vt:lpstr>
      <vt:lpstr>POVEZivanje sa bazom</vt:lpstr>
      <vt:lpstr>Redis  insight</vt:lpstr>
      <vt:lpstr>Redis  insight</vt:lpstr>
      <vt:lpstr>Koje strukture podataka podrzava?</vt:lpstr>
      <vt:lpstr>keys</vt:lpstr>
      <vt:lpstr>Sets</vt:lpstr>
      <vt:lpstr>List</vt:lpstr>
      <vt:lpstr>HASH sets</vt:lpstr>
      <vt:lpstr>Sorted set</vt:lpstr>
      <vt:lpstr>svojstva</vt:lpstr>
      <vt:lpstr>KEŠIRANJE KOD KLIJENTA (client-side caching) </vt:lpstr>
      <vt:lpstr>KEŠIRANJE KOD KLIJENTA (client-side caching) </vt:lpstr>
      <vt:lpstr>pipelining</vt:lpstr>
      <vt:lpstr>pipelining</vt:lpstr>
      <vt:lpstr>Redis stack</vt:lpstr>
      <vt:lpstr>Summary</vt:lpstr>
      <vt:lpstr>Gde koristimo redis? (primene korišćenja) </vt:lpstr>
      <vt:lpstr>Gde koristimo redis? (primene korišćenja) </vt:lpstr>
      <vt:lpstr>Gde koristimo redis? (primene korišćenja) </vt:lpstr>
      <vt:lpstr>Gde koristimo redis? (primene korišćenja) </vt:lpstr>
      <vt:lpstr>PowerPoint prezentacija</vt:lpstr>
      <vt:lpstr>Hvala na pažnji</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Pitch Deck</dc:title>
  <dc:creator/>
  <cp:lastModifiedBy/>
  <cp:revision>1247</cp:revision>
  <dcterms:created xsi:type="dcterms:W3CDTF">2024-01-15T18:56:17Z</dcterms:created>
  <dcterms:modified xsi:type="dcterms:W3CDTF">2024-01-21T16:15:31Z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